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7" r:id="rId4"/>
    <p:sldId id="648" r:id="rId5"/>
    <p:sldId id="637" r:id="rId6"/>
    <p:sldId id="645" r:id="rId7"/>
    <p:sldId id="617" r:id="rId8"/>
    <p:sldId id="649" r:id="rId9"/>
    <p:sldId id="636" r:id="rId10"/>
    <p:sldId id="646" r:id="rId11"/>
    <p:sldId id="650" r:id="rId12"/>
    <p:sldId id="611" r:id="rId13"/>
    <p:sldId id="651" r:id="rId14"/>
    <p:sldId id="612" r:id="rId15"/>
    <p:sldId id="639" r:id="rId16"/>
    <p:sldId id="647" r:id="rId17"/>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4553"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AC91"/>
    <a:srgbClr val="202F5A"/>
    <a:srgbClr val="68637A"/>
    <a:srgbClr val="3B446F"/>
    <a:srgbClr val="6F6E7C"/>
    <a:srgbClr val="7DB1D3"/>
    <a:srgbClr val="EDE9DD"/>
    <a:srgbClr val="BADCEE"/>
    <a:srgbClr val="E0000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60"/>
  </p:normalViewPr>
  <p:slideViewPr>
    <p:cSldViewPr snapToGrid="0" showGuides="1">
      <p:cViewPr varScale="1">
        <p:scale>
          <a:sx n="67" d="100"/>
          <a:sy n="67" d="100"/>
        </p:scale>
        <p:origin x="72" y="420"/>
      </p:cViewPr>
      <p:guideLst>
        <p:guide orient="horz" pos="21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24T21:46:07.690" idx="1">
    <p:pos x="7542" y="242"/>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9768B-A9E7-4F9E-A148-670C34B19AA2}"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6F591-D1E5-4B48-A5F8-0FDB51C7F50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5" name="页脚占位符 4"/>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5" name="页脚占位符 4"/>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5" name="页脚占位符 4"/>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5" name="页脚占位符 4"/>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5" name="页脚占位符 4"/>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6" name="页脚占位符 5"/>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8" name="页脚占位符 7"/>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4" name="页脚占位符 3"/>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3" name="页脚占位符 2"/>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6" name="页脚占位符 5"/>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fld>
            <a:endParaRPr lang="zh-CN" altLang="en-US"/>
          </a:p>
        </p:txBody>
      </p:sp>
      <p:sp>
        <p:nvSpPr>
          <p:cNvPr id="6" name="页脚占位符 5"/>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2.tiff"/><Relationship Id="rId3" Type="http://schemas.openxmlformats.org/officeDocument/2006/relationships/image" Target="../media/image6.png"/><Relationship Id="rId2" Type="http://schemas.microsoft.com/office/2007/relationships/hdphoto" Target="../media/image1.tiff"/><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9" Type="http://schemas.openxmlformats.org/officeDocument/2006/relationships/comments" Target="../comments/comment1.xml"/><Relationship Id="rId8" Type="http://schemas.openxmlformats.org/officeDocument/2006/relationships/slideLayout" Target="../slideLayouts/slideLayout7.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13.jpeg"/><Relationship Id="rId4" Type="http://schemas.openxmlformats.org/officeDocument/2006/relationships/tags" Target="../tags/tag2.xml"/><Relationship Id="rId3" Type="http://schemas.openxmlformats.org/officeDocument/2006/relationships/image" Target="../media/image12.jpeg"/><Relationship Id="rId2" Type="http://schemas.openxmlformats.org/officeDocument/2006/relationships/tags" Target="../tags/tag1.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2.tiff"/><Relationship Id="rId3" Type="http://schemas.openxmlformats.org/officeDocument/2006/relationships/image" Target="../media/image6.png"/><Relationship Id="rId2" Type="http://schemas.microsoft.com/office/2007/relationships/hdphoto" Target="../media/image1.tiff"/><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8.xml"/><Relationship Id="rId2" Type="http://schemas.openxmlformats.org/officeDocument/2006/relationships/image" Target="../media/image1.png"/><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2.tiff"/><Relationship Id="rId3" Type="http://schemas.openxmlformats.org/officeDocument/2006/relationships/image" Target="../media/image6.png"/><Relationship Id="rId2" Type="http://schemas.microsoft.com/office/2007/relationships/hdphoto" Target="../media/image1.tiff"/><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2.tiff"/><Relationship Id="rId3" Type="http://schemas.openxmlformats.org/officeDocument/2006/relationships/image" Target="../media/image6.png"/><Relationship Id="rId2" Type="http://schemas.microsoft.com/office/2007/relationships/hdphoto" Target="../media/image1.tiff"/><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523868" y="4565429"/>
            <a:ext cx="7144263" cy="1200329"/>
          </a:xfrm>
          <a:prstGeom prst="rect">
            <a:avLst/>
          </a:prstGeom>
        </p:spPr>
        <p:txBody>
          <a:bodyPr wrap="none">
            <a:spAutoFit/>
          </a:bodyPr>
          <a:lstStyle/>
          <a:p>
            <a:r>
              <a:rPr lang="en-US" altLang="zh-CN" sz="7200" dirty="0">
                <a:solidFill>
                  <a:srgbClr val="C6AC91"/>
                </a:solidFill>
                <a:latin typeface="Arial" charset="0"/>
              </a:rPr>
              <a:t>PROJECT PLAN</a:t>
            </a:r>
            <a:endParaRPr lang="zh-CN" altLang="en-US" sz="7200" dirty="0">
              <a:solidFill>
                <a:srgbClr val="C6AC91"/>
              </a:solidFill>
            </a:endParaRPr>
          </a:p>
        </p:txBody>
      </p:sp>
      <p:sp>
        <p:nvSpPr>
          <p:cNvPr id="4" name="矩形 3"/>
          <p:cNvSpPr/>
          <p:nvPr/>
        </p:nvSpPr>
        <p:spPr>
          <a:xfrm>
            <a:off x="-14748" y="3"/>
            <a:ext cx="12206748" cy="3854091"/>
          </a:xfrm>
          <a:custGeom>
            <a:avLst/>
            <a:gdLst>
              <a:gd name="connsiteX0" fmla="*/ 0 w 12192000"/>
              <a:gd name="connsiteY0" fmla="*/ 0 h 3583858"/>
              <a:gd name="connsiteX1" fmla="*/ 12192000 w 12192000"/>
              <a:gd name="connsiteY1" fmla="*/ 0 h 3583858"/>
              <a:gd name="connsiteX2" fmla="*/ 12192000 w 12192000"/>
              <a:gd name="connsiteY2" fmla="*/ 3583858 h 3583858"/>
              <a:gd name="connsiteX3" fmla="*/ 0 w 12192000"/>
              <a:gd name="connsiteY3" fmla="*/ 3583858 h 3583858"/>
              <a:gd name="connsiteX4" fmla="*/ 0 w 12192000"/>
              <a:gd name="connsiteY4" fmla="*/ 0 h 3583858"/>
              <a:gd name="connsiteX0-1" fmla="*/ 0 w 12192000"/>
              <a:gd name="connsiteY0-2" fmla="*/ 0 h 3583858"/>
              <a:gd name="connsiteX1-3" fmla="*/ 12192000 w 12192000"/>
              <a:gd name="connsiteY1-4" fmla="*/ 0 h 3583858"/>
              <a:gd name="connsiteX2-5" fmla="*/ 12192000 w 12192000"/>
              <a:gd name="connsiteY2-6" fmla="*/ 3583858 h 3583858"/>
              <a:gd name="connsiteX3-7" fmla="*/ 6091084 w 12192000"/>
              <a:gd name="connsiteY3-8" fmla="*/ 3583858 h 3583858"/>
              <a:gd name="connsiteX4-9" fmla="*/ 0 w 12192000"/>
              <a:gd name="connsiteY4-10" fmla="*/ 3583858 h 3583858"/>
              <a:gd name="connsiteX5" fmla="*/ 0 w 12192000"/>
              <a:gd name="connsiteY5" fmla="*/ 0 h 3583858"/>
              <a:gd name="connsiteX0-11" fmla="*/ 0 w 12192000"/>
              <a:gd name="connsiteY0-12" fmla="*/ 0 h 3583858"/>
              <a:gd name="connsiteX1-13" fmla="*/ 12192000 w 12192000"/>
              <a:gd name="connsiteY1-14" fmla="*/ 0 h 3583858"/>
              <a:gd name="connsiteX2-15" fmla="*/ 12192000 w 12192000"/>
              <a:gd name="connsiteY2-16" fmla="*/ 2315497 h 3583858"/>
              <a:gd name="connsiteX3-17" fmla="*/ 6091084 w 12192000"/>
              <a:gd name="connsiteY3-18" fmla="*/ 3583858 h 3583858"/>
              <a:gd name="connsiteX4-19" fmla="*/ 0 w 12192000"/>
              <a:gd name="connsiteY4-20" fmla="*/ 3583858 h 3583858"/>
              <a:gd name="connsiteX5-21" fmla="*/ 0 w 12192000"/>
              <a:gd name="connsiteY5-22" fmla="*/ 0 h 3583858"/>
              <a:gd name="connsiteX0-23" fmla="*/ 14748 w 12206748"/>
              <a:gd name="connsiteY0-24" fmla="*/ 0 h 3583858"/>
              <a:gd name="connsiteX1-25" fmla="*/ 12206748 w 12206748"/>
              <a:gd name="connsiteY1-26" fmla="*/ 0 h 3583858"/>
              <a:gd name="connsiteX2-27" fmla="*/ 12206748 w 12206748"/>
              <a:gd name="connsiteY2-28" fmla="*/ 2315497 h 3583858"/>
              <a:gd name="connsiteX3-29" fmla="*/ 6105832 w 12206748"/>
              <a:gd name="connsiteY3-30" fmla="*/ 3583858 h 3583858"/>
              <a:gd name="connsiteX4-31" fmla="*/ 0 w 12206748"/>
              <a:gd name="connsiteY4-32" fmla="*/ 2492477 h 3583858"/>
              <a:gd name="connsiteX5-33" fmla="*/ 14748 w 12206748"/>
              <a:gd name="connsiteY5-34" fmla="*/ 0 h 3583858"/>
              <a:gd name="connsiteX0-35" fmla="*/ 14748 w 12206748"/>
              <a:gd name="connsiteY0-36" fmla="*/ 0 h 3583858"/>
              <a:gd name="connsiteX1-37" fmla="*/ 12206748 w 12206748"/>
              <a:gd name="connsiteY1-38" fmla="*/ 0 h 3583858"/>
              <a:gd name="connsiteX2-39" fmla="*/ 12206748 w 12206748"/>
              <a:gd name="connsiteY2-40" fmla="*/ 2315497 h 3583858"/>
              <a:gd name="connsiteX3-41" fmla="*/ 8377083 w 12206748"/>
              <a:gd name="connsiteY3-42" fmla="*/ 3126658 h 3583858"/>
              <a:gd name="connsiteX4-43" fmla="*/ 6105832 w 12206748"/>
              <a:gd name="connsiteY4-44" fmla="*/ 3583858 h 3583858"/>
              <a:gd name="connsiteX5-45" fmla="*/ 0 w 12206748"/>
              <a:gd name="connsiteY5-46" fmla="*/ 2492477 h 3583858"/>
              <a:gd name="connsiteX6" fmla="*/ 14748 w 12206748"/>
              <a:gd name="connsiteY6" fmla="*/ 0 h 3583858"/>
              <a:gd name="connsiteX0-47" fmla="*/ 14748 w 12206748"/>
              <a:gd name="connsiteY0-48" fmla="*/ 0 h 3583858"/>
              <a:gd name="connsiteX1-49" fmla="*/ 12206748 w 12206748"/>
              <a:gd name="connsiteY1-50" fmla="*/ 0 h 3583858"/>
              <a:gd name="connsiteX2-51" fmla="*/ 12206748 w 12206748"/>
              <a:gd name="connsiteY2-52" fmla="*/ 2315497 h 3583858"/>
              <a:gd name="connsiteX3-53" fmla="*/ 8377083 w 12206748"/>
              <a:gd name="connsiteY3-54" fmla="*/ 3126658 h 3583858"/>
              <a:gd name="connsiteX4-55" fmla="*/ 6105832 w 12206748"/>
              <a:gd name="connsiteY4-56" fmla="*/ 3583858 h 3583858"/>
              <a:gd name="connsiteX5-57" fmla="*/ 3303638 w 12206748"/>
              <a:gd name="connsiteY5-58" fmla="*/ 3097161 h 3583858"/>
              <a:gd name="connsiteX6-59" fmla="*/ 0 w 12206748"/>
              <a:gd name="connsiteY6-60" fmla="*/ 2492477 h 3583858"/>
              <a:gd name="connsiteX7" fmla="*/ 14748 w 12206748"/>
              <a:gd name="connsiteY7" fmla="*/ 0 h 3583858"/>
              <a:gd name="connsiteX0-61" fmla="*/ 14748 w 12206748"/>
              <a:gd name="connsiteY0-62" fmla="*/ 0 h 3583858"/>
              <a:gd name="connsiteX1-63" fmla="*/ 12206748 w 12206748"/>
              <a:gd name="connsiteY1-64" fmla="*/ 0 h 3583858"/>
              <a:gd name="connsiteX2-65" fmla="*/ 12206748 w 12206748"/>
              <a:gd name="connsiteY2-66" fmla="*/ 2315497 h 3583858"/>
              <a:gd name="connsiteX3-67" fmla="*/ 8377083 w 12206748"/>
              <a:gd name="connsiteY3-68" fmla="*/ 3126658 h 3583858"/>
              <a:gd name="connsiteX4-69" fmla="*/ 6105832 w 12206748"/>
              <a:gd name="connsiteY4-70" fmla="*/ 3583858 h 3583858"/>
              <a:gd name="connsiteX5-71" fmla="*/ 4586748 w 12206748"/>
              <a:gd name="connsiteY5-72" fmla="*/ 3347884 h 3583858"/>
              <a:gd name="connsiteX6-73" fmla="*/ 3303638 w 12206748"/>
              <a:gd name="connsiteY6-74" fmla="*/ 3097161 h 3583858"/>
              <a:gd name="connsiteX7-75" fmla="*/ 0 w 12206748"/>
              <a:gd name="connsiteY7-76" fmla="*/ 2492477 h 3583858"/>
              <a:gd name="connsiteX8" fmla="*/ 14748 w 12206748"/>
              <a:gd name="connsiteY8" fmla="*/ 0 h 3583858"/>
              <a:gd name="connsiteX0-77" fmla="*/ 14748 w 12206748"/>
              <a:gd name="connsiteY0-78" fmla="*/ 0 h 3583858"/>
              <a:gd name="connsiteX1-79" fmla="*/ 12206748 w 12206748"/>
              <a:gd name="connsiteY1-80" fmla="*/ 0 h 3583858"/>
              <a:gd name="connsiteX2-81" fmla="*/ 12206748 w 12206748"/>
              <a:gd name="connsiteY2-82" fmla="*/ 2315497 h 3583858"/>
              <a:gd name="connsiteX3-83" fmla="*/ 8377083 w 12206748"/>
              <a:gd name="connsiteY3-84" fmla="*/ 3126658 h 3583858"/>
              <a:gd name="connsiteX4-85" fmla="*/ 7211961 w 12206748"/>
              <a:gd name="connsiteY4-86" fmla="*/ 3362632 h 3583858"/>
              <a:gd name="connsiteX5-87" fmla="*/ 6105832 w 12206748"/>
              <a:gd name="connsiteY5-88" fmla="*/ 3583858 h 3583858"/>
              <a:gd name="connsiteX6-89" fmla="*/ 4586748 w 12206748"/>
              <a:gd name="connsiteY6-90" fmla="*/ 3347884 h 3583858"/>
              <a:gd name="connsiteX7-91" fmla="*/ 3303638 w 12206748"/>
              <a:gd name="connsiteY7-92" fmla="*/ 3097161 h 3583858"/>
              <a:gd name="connsiteX8-93" fmla="*/ 0 w 12206748"/>
              <a:gd name="connsiteY8-94" fmla="*/ 2492477 h 3583858"/>
              <a:gd name="connsiteX9" fmla="*/ 14748 w 12206748"/>
              <a:gd name="connsiteY9" fmla="*/ 0 h 3583858"/>
              <a:gd name="connsiteX0-95" fmla="*/ 14748 w 12206748"/>
              <a:gd name="connsiteY0-96" fmla="*/ 0 h 3583858"/>
              <a:gd name="connsiteX1-97" fmla="*/ 12206748 w 12206748"/>
              <a:gd name="connsiteY1-98" fmla="*/ 0 h 3583858"/>
              <a:gd name="connsiteX2-99" fmla="*/ 12206748 w 12206748"/>
              <a:gd name="connsiteY2-100" fmla="*/ 2315497 h 3583858"/>
              <a:gd name="connsiteX3-101" fmla="*/ 8377083 w 12206748"/>
              <a:gd name="connsiteY3-102" fmla="*/ 3126658 h 3583858"/>
              <a:gd name="connsiteX4-103" fmla="*/ 7211961 w 12206748"/>
              <a:gd name="connsiteY4-104" fmla="*/ 3362632 h 3583858"/>
              <a:gd name="connsiteX5-105" fmla="*/ 6105832 w 12206748"/>
              <a:gd name="connsiteY5-106" fmla="*/ 3583858 h 3583858"/>
              <a:gd name="connsiteX6-107" fmla="*/ 4586748 w 12206748"/>
              <a:gd name="connsiteY6-108" fmla="*/ 3347884 h 3583858"/>
              <a:gd name="connsiteX7-109" fmla="*/ 3303638 w 12206748"/>
              <a:gd name="connsiteY7-110" fmla="*/ 3097161 h 3583858"/>
              <a:gd name="connsiteX8-111" fmla="*/ 0 w 12206748"/>
              <a:gd name="connsiteY8-112" fmla="*/ 2492477 h 3583858"/>
              <a:gd name="connsiteX9-113" fmla="*/ 14748 w 12206748"/>
              <a:gd name="connsiteY9-114" fmla="*/ 0 h 3583858"/>
              <a:gd name="connsiteX0-115" fmla="*/ 14748 w 12206748"/>
              <a:gd name="connsiteY0-116" fmla="*/ 0 h 3583888"/>
              <a:gd name="connsiteX1-117" fmla="*/ 12206748 w 12206748"/>
              <a:gd name="connsiteY1-118" fmla="*/ 0 h 3583888"/>
              <a:gd name="connsiteX2-119" fmla="*/ 12206748 w 12206748"/>
              <a:gd name="connsiteY2-120" fmla="*/ 2315497 h 3583888"/>
              <a:gd name="connsiteX3-121" fmla="*/ 8377083 w 12206748"/>
              <a:gd name="connsiteY3-122" fmla="*/ 3126658 h 3583888"/>
              <a:gd name="connsiteX4-123" fmla="*/ 7211961 w 12206748"/>
              <a:gd name="connsiteY4-124" fmla="*/ 3362632 h 3583888"/>
              <a:gd name="connsiteX5-125" fmla="*/ 6105832 w 12206748"/>
              <a:gd name="connsiteY5-126" fmla="*/ 3583858 h 3583888"/>
              <a:gd name="connsiteX6-127" fmla="*/ 4586748 w 12206748"/>
              <a:gd name="connsiteY6-128" fmla="*/ 3347884 h 3583888"/>
              <a:gd name="connsiteX7-129" fmla="*/ 3303638 w 12206748"/>
              <a:gd name="connsiteY7-130" fmla="*/ 3097161 h 3583888"/>
              <a:gd name="connsiteX8-131" fmla="*/ 0 w 12206748"/>
              <a:gd name="connsiteY8-132" fmla="*/ 2492477 h 3583888"/>
              <a:gd name="connsiteX9-133" fmla="*/ 14748 w 12206748"/>
              <a:gd name="connsiteY9-134" fmla="*/ 0 h 3583888"/>
              <a:gd name="connsiteX0-135" fmla="*/ 14748 w 12206748"/>
              <a:gd name="connsiteY0-136" fmla="*/ 0 h 3583888"/>
              <a:gd name="connsiteX1-137" fmla="*/ 12206748 w 12206748"/>
              <a:gd name="connsiteY1-138" fmla="*/ 0 h 3583888"/>
              <a:gd name="connsiteX2-139" fmla="*/ 12206748 w 12206748"/>
              <a:gd name="connsiteY2-140" fmla="*/ 2315497 h 3583888"/>
              <a:gd name="connsiteX3-141" fmla="*/ 8377083 w 12206748"/>
              <a:gd name="connsiteY3-142" fmla="*/ 3126658 h 3583888"/>
              <a:gd name="connsiteX4-143" fmla="*/ 7211961 w 12206748"/>
              <a:gd name="connsiteY4-144" fmla="*/ 3362632 h 3583888"/>
              <a:gd name="connsiteX5-145" fmla="*/ 6105832 w 12206748"/>
              <a:gd name="connsiteY5-146" fmla="*/ 3583858 h 3583888"/>
              <a:gd name="connsiteX6-147" fmla="*/ 4586748 w 12206748"/>
              <a:gd name="connsiteY6-148" fmla="*/ 3347884 h 3583888"/>
              <a:gd name="connsiteX7-149" fmla="*/ 3303638 w 12206748"/>
              <a:gd name="connsiteY7-150" fmla="*/ 3097161 h 3583888"/>
              <a:gd name="connsiteX8-151" fmla="*/ 0 w 12206748"/>
              <a:gd name="connsiteY8-152" fmla="*/ 2492477 h 3583888"/>
              <a:gd name="connsiteX9-153" fmla="*/ 14748 w 12206748"/>
              <a:gd name="connsiteY9-154" fmla="*/ 0 h 3583888"/>
              <a:gd name="connsiteX0-155" fmla="*/ 14748 w 12206748"/>
              <a:gd name="connsiteY0-156" fmla="*/ 0 h 3583888"/>
              <a:gd name="connsiteX1-157" fmla="*/ 12206748 w 12206748"/>
              <a:gd name="connsiteY1-158" fmla="*/ 0 h 3583888"/>
              <a:gd name="connsiteX2-159" fmla="*/ 12206748 w 12206748"/>
              <a:gd name="connsiteY2-160" fmla="*/ 2315497 h 3583888"/>
              <a:gd name="connsiteX3-161" fmla="*/ 8377083 w 12206748"/>
              <a:gd name="connsiteY3-162" fmla="*/ 3126658 h 3583888"/>
              <a:gd name="connsiteX4-163" fmla="*/ 7211961 w 12206748"/>
              <a:gd name="connsiteY4-164" fmla="*/ 3362632 h 3583888"/>
              <a:gd name="connsiteX5-165" fmla="*/ 6105832 w 12206748"/>
              <a:gd name="connsiteY5-166" fmla="*/ 3583858 h 3583888"/>
              <a:gd name="connsiteX6-167" fmla="*/ 4586748 w 12206748"/>
              <a:gd name="connsiteY6-168" fmla="*/ 3347884 h 3583888"/>
              <a:gd name="connsiteX7-169" fmla="*/ 3303638 w 12206748"/>
              <a:gd name="connsiteY7-170" fmla="*/ 3097161 h 3583888"/>
              <a:gd name="connsiteX8-171" fmla="*/ 0 w 12206748"/>
              <a:gd name="connsiteY8-172" fmla="*/ 2492477 h 3583888"/>
              <a:gd name="connsiteX9-173" fmla="*/ 14748 w 12206748"/>
              <a:gd name="connsiteY9-174" fmla="*/ 0 h 3583888"/>
              <a:gd name="connsiteX0-175" fmla="*/ 14748 w 12206748"/>
              <a:gd name="connsiteY0-176" fmla="*/ 0 h 3583888"/>
              <a:gd name="connsiteX1-177" fmla="*/ 12206748 w 12206748"/>
              <a:gd name="connsiteY1-178" fmla="*/ 0 h 3583888"/>
              <a:gd name="connsiteX2-179" fmla="*/ 12206748 w 12206748"/>
              <a:gd name="connsiteY2-180" fmla="*/ 2315497 h 3583888"/>
              <a:gd name="connsiteX3-181" fmla="*/ 8377083 w 12206748"/>
              <a:gd name="connsiteY3-182" fmla="*/ 3126658 h 3583888"/>
              <a:gd name="connsiteX4-183" fmla="*/ 7211961 w 12206748"/>
              <a:gd name="connsiteY4-184" fmla="*/ 3362632 h 3583888"/>
              <a:gd name="connsiteX5-185" fmla="*/ 6105832 w 12206748"/>
              <a:gd name="connsiteY5-186" fmla="*/ 3583858 h 3583888"/>
              <a:gd name="connsiteX6-187" fmla="*/ 4586748 w 12206748"/>
              <a:gd name="connsiteY6-188" fmla="*/ 3347884 h 3583888"/>
              <a:gd name="connsiteX7-189" fmla="*/ 3937819 w 12206748"/>
              <a:gd name="connsiteY7-190" fmla="*/ 3067664 h 3583888"/>
              <a:gd name="connsiteX8-191" fmla="*/ 0 w 12206748"/>
              <a:gd name="connsiteY8-192" fmla="*/ 2492477 h 3583888"/>
              <a:gd name="connsiteX9-193" fmla="*/ 14748 w 12206748"/>
              <a:gd name="connsiteY9-194" fmla="*/ 0 h 3583888"/>
              <a:gd name="connsiteX0-195" fmla="*/ 14748 w 12206748"/>
              <a:gd name="connsiteY0-196" fmla="*/ 0 h 3932993"/>
              <a:gd name="connsiteX1-197" fmla="*/ 12206748 w 12206748"/>
              <a:gd name="connsiteY1-198" fmla="*/ 0 h 3932993"/>
              <a:gd name="connsiteX2-199" fmla="*/ 12206748 w 12206748"/>
              <a:gd name="connsiteY2-200" fmla="*/ 2315497 h 3932993"/>
              <a:gd name="connsiteX3-201" fmla="*/ 8377083 w 12206748"/>
              <a:gd name="connsiteY3-202" fmla="*/ 3126658 h 3932993"/>
              <a:gd name="connsiteX4-203" fmla="*/ 7211961 w 12206748"/>
              <a:gd name="connsiteY4-204" fmla="*/ 3362632 h 3932993"/>
              <a:gd name="connsiteX5-205" fmla="*/ 6105832 w 12206748"/>
              <a:gd name="connsiteY5-206" fmla="*/ 3583858 h 3932993"/>
              <a:gd name="connsiteX6-207" fmla="*/ 5206180 w 12206748"/>
              <a:gd name="connsiteY6-208" fmla="*/ 3923071 h 3932993"/>
              <a:gd name="connsiteX7-209" fmla="*/ 3937819 w 12206748"/>
              <a:gd name="connsiteY7-210" fmla="*/ 3067664 h 3932993"/>
              <a:gd name="connsiteX8-211" fmla="*/ 0 w 12206748"/>
              <a:gd name="connsiteY8-212" fmla="*/ 2492477 h 3932993"/>
              <a:gd name="connsiteX9-213" fmla="*/ 14748 w 12206748"/>
              <a:gd name="connsiteY9-214" fmla="*/ 0 h 3932993"/>
              <a:gd name="connsiteX0-215" fmla="*/ 14748 w 12206748"/>
              <a:gd name="connsiteY0-216" fmla="*/ 0 h 4513010"/>
              <a:gd name="connsiteX1-217" fmla="*/ 12206748 w 12206748"/>
              <a:gd name="connsiteY1-218" fmla="*/ 0 h 4513010"/>
              <a:gd name="connsiteX2-219" fmla="*/ 12206748 w 12206748"/>
              <a:gd name="connsiteY2-220" fmla="*/ 2315497 h 4513010"/>
              <a:gd name="connsiteX3-221" fmla="*/ 8377083 w 12206748"/>
              <a:gd name="connsiteY3-222" fmla="*/ 3126658 h 4513010"/>
              <a:gd name="connsiteX4-223" fmla="*/ 7211961 w 12206748"/>
              <a:gd name="connsiteY4-224" fmla="*/ 3362632 h 4513010"/>
              <a:gd name="connsiteX5-225" fmla="*/ 6740013 w 12206748"/>
              <a:gd name="connsiteY5-226" fmla="*/ 4513006 h 4513010"/>
              <a:gd name="connsiteX6-227" fmla="*/ 5206180 w 12206748"/>
              <a:gd name="connsiteY6-228" fmla="*/ 3923071 h 4513010"/>
              <a:gd name="connsiteX7-229" fmla="*/ 3937819 w 12206748"/>
              <a:gd name="connsiteY7-230" fmla="*/ 3067664 h 4513010"/>
              <a:gd name="connsiteX8-231" fmla="*/ 0 w 12206748"/>
              <a:gd name="connsiteY8-232" fmla="*/ 2492477 h 4513010"/>
              <a:gd name="connsiteX9-233" fmla="*/ 14748 w 12206748"/>
              <a:gd name="connsiteY9-234" fmla="*/ 0 h 4513010"/>
              <a:gd name="connsiteX0-235" fmla="*/ 14748 w 12206748"/>
              <a:gd name="connsiteY0-236" fmla="*/ 0 h 4513006"/>
              <a:gd name="connsiteX1-237" fmla="*/ 12206748 w 12206748"/>
              <a:gd name="connsiteY1-238" fmla="*/ 0 h 4513006"/>
              <a:gd name="connsiteX2-239" fmla="*/ 12206748 w 12206748"/>
              <a:gd name="connsiteY2-240" fmla="*/ 2315497 h 4513006"/>
              <a:gd name="connsiteX3-241" fmla="*/ 8377083 w 12206748"/>
              <a:gd name="connsiteY3-242" fmla="*/ 3126658 h 4513006"/>
              <a:gd name="connsiteX4-243" fmla="*/ 7211961 w 12206748"/>
              <a:gd name="connsiteY4-244" fmla="*/ 3362632 h 4513006"/>
              <a:gd name="connsiteX5-245" fmla="*/ 6740013 w 12206748"/>
              <a:gd name="connsiteY5-246" fmla="*/ 4513006 h 4513006"/>
              <a:gd name="connsiteX6-247" fmla="*/ 5206180 w 12206748"/>
              <a:gd name="connsiteY6-248" fmla="*/ 3923071 h 4513006"/>
              <a:gd name="connsiteX7-249" fmla="*/ 3937819 w 12206748"/>
              <a:gd name="connsiteY7-250" fmla="*/ 3067664 h 4513006"/>
              <a:gd name="connsiteX8-251" fmla="*/ 0 w 12206748"/>
              <a:gd name="connsiteY8-252" fmla="*/ 2492477 h 4513006"/>
              <a:gd name="connsiteX9-253" fmla="*/ 14748 w 12206748"/>
              <a:gd name="connsiteY9-254" fmla="*/ 0 h 4513006"/>
              <a:gd name="connsiteX0-255" fmla="*/ 14748 w 12206748"/>
              <a:gd name="connsiteY0-256" fmla="*/ 0 h 4513006"/>
              <a:gd name="connsiteX1-257" fmla="*/ 12206748 w 12206748"/>
              <a:gd name="connsiteY1-258" fmla="*/ 0 h 4513006"/>
              <a:gd name="connsiteX2-259" fmla="*/ 12206748 w 12206748"/>
              <a:gd name="connsiteY2-260" fmla="*/ 2315497 h 4513006"/>
              <a:gd name="connsiteX3-261" fmla="*/ 8377083 w 12206748"/>
              <a:gd name="connsiteY3-262" fmla="*/ 3126658 h 4513006"/>
              <a:gd name="connsiteX4-263" fmla="*/ 7211961 w 12206748"/>
              <a:gd name="connsiteY4-264" fmla="*/ 3362632 h 4513006"/>
              <a:gd name="connsiteX5-265" fmla="*/ 6740013 w 12206748"/>
              <a:gd name="connsiteY5-266" fmla="*/ 4513006 h 4513006"/>
              <a:gd name="connsiteX6-267" fmla="*/ 5206180 w 12206748"/>
              <a:gd name="connsiteY6-268" fmla="*/ 3923071 h 4513006"/>
              <a:gd name="connsiteX7-269" fmla="*/ 3937819 w 12206748"/>
              <a:gd name="connsiteY7-270" fmla="*/ 3067664 h 4513006"/>
              <a:gd name="connsiteX8-271" fmla="*/ 0 w 12206748"/>
              <a:gd name="connsiteY8-272" fmla="*/ 2492477 h 4513006"/>
              <a:gd name="connsiteX9-273" fmla="*/ 14748 w 12206748"/>
              <a:gd name="connsiteY9-274" fmla="*/ 0 h 4513006"/>
              <a:gd name="connsiteX0-275" fmla="*/ 14748 w 12206748"/>
              <a:gd name="connsiteY0-276" fmla="*/ 0 h 4513006"/>
              <a:gd name="connsiteX1-277" fmla="*/ 12206748 w 12206748"/>
              <a:gd name="connsiteY1-278" fmla="*/ 0 h 4513006"/>
              <a:gd name="connsiteX2-279" fmla="*/ 12206748 w 12206748"/>
              <a:gd name="connsiteY2-280" fmla="*/ 2315497 h 4513006"/>
              <a:gd name="connsiteX3-281" fmla="*/ 8377083 w 12206748"/>
              <a:gd name="connsiteY3-282" fmla="*/ 3126658 h 4513006"/>
              <a:gd name="connsiteX4-283" fmla="*/ 7211961 w 12206748"/>
              <a:gd name="connsiteY4-284" fmla="*/ 3362632 h 4513006"/>
              <a:gd name="connsiteX5-285" fmla="*/ 6740013 w 12206748"/>
              <a:gd name="connsiteY5-286" fmla="*/ 4513006 h 4513006"/>
              <a:gd name="connsiteX6-287" fmla="*/ 5456902 w 12206748"/>
              <a:gd name="connsiteY6-288" fmla="*/ 3805083 h 4513006"/>
              <a:gd name="connsiteX7-289" fmla="*/ 3937819 w 12206748"/>
              <a:gd name="connsiteY7-290" fmla="*/ 3067664 h 4513006"/>
              <a:gd name="connsiteX8-291" fmla="*/ 0 w 12206748"/>
              <a:gd name="connsiteY8-292" fmla="*/ 2492477 h 4513006"/>
              <a:gd name="connsiteX9-293" fmla="*/ 14748 w 12206748"/>
              <a:gd name="connsiteY9-294" fmla="*/ 0 h 4513006"/>
              <a:gd name="connsiteX0-295" fmla="*/ 14748 w 12206748"/>
              <a:gd name="connsiteY0-296" fmla="*/ 0 h 4513006"/>
              <a:gd name="connsiteX1-297" fmla="*/ 12206748 w 12206748"/>
              <a:gd name="connsiteY1-298" fmla="*/ 0 h 4513006"/>
              <a:gd name="connsiteX2-299" fmla="*/ 12206748 w 12206748"/>
              <a:gd name="connsiteY2-300" fmla="*/ 2315497 h 4513006"/>
              <a:gd name="connsiteX3-301" fmla="*/ 8377083 w 12206748"/>
              <a:gd name="connsiteY3-302" fmla="*/ 3126658 h 4513006"/>
              <a:gd name="connsiteX4-303" fmla="*/ 7211961 w 12206748"/>
              <a:gd name="connsiteY4-304" fmla="*/ 3362632 h 4513006"/>
              <a:gd name="connsiteX5-305" fmla="*/ 6740013 w 12206748"/>
              <a:gd name="connsiteY5-306" fmla="*/ 4513006 h 4513006"/>
              <a:gd name="connsiteX6-307" fmla="*/ 5456902 w 12206748"/>
              <a:gd name="connsiteY6-308" fmla="*/ 3805083 h 4513006"/>
              <a:gd name="connsiteX7-309" fmla="*/ 4807974 w 12206748"/>
              <a:gd name="connsiteY7-310" fmla="*/ 3421625 h 4513006"/>
              <a:gd name="connsiteX8-311" fmla="*/ 3937819 w 12206748"/>
              <a:gd name="connsiteY8-312" fmla="*/ 3067664 h 4513006"/>
              <a:gd name="connsiteX9-313" fmla="*/ 0 w 12206748"/>
              <a:gd name="connsiteY9-314" fmla="*/ 2492477 h 4513006"/>
              <a:gd name="connsiteX10" fmla="*/ 14748 w 12206748"/>
              <a:gd name="connsiteY10" fmla="*/ 0 h 4513006"/>
              <a:gd name="connsiteX0-315" fmla="*/ 14748 w 12206748"/>
              <a:gd name="connsiteY0-316" fmla="*/ 0 h 4513006"/>
              <a:gd name="connsiteX1-317" fmla="*/ 12206748 w 12206748"/>
              <a:gd name="connsiteY1-318" fmla="*/ 0 h 4513006"/>
              <a:gd name="connsiteX2-319" fmla="*/ 12206748 w 12206748"/>
              <a:gd name="connsiteY2-320" fmla="*/ 2315497 h 4513006"/>
              <a:gd name="connsiteX3-321" fmla="*/ 8377083 w 12206748"/>
              <a:gd name="connsiteY3-322" fmla="*/ 3126658 h 4513006"/>
              <a:gd name="connsiteX4-323" fmla="*/ 7211961 w 12206748"/>
              <a:gd name="connsiteY4-324" fmla="*/ 3362632 h 4513006"/>
              <a:gd name="connsiteX5-325" fmla="*/ 6740013 w 12206748"/>
              <a:gd name="connsiteY5-326" fmla="*/ 4513006 h 4513006"/>
              <a:gd name="connsiteX6-327" fmla="*/ 5456902 w 12206748"/>
              <a:gd name="connsiteY6-328" fmla="*/ 3805083 h 4513006"/>
              <a:gd name="connsiteX7-329" fmla="*/ 5014451 w 12206748"/>
              <a:gd name="connsiteY7-330" fmla="*/ 3347883 h 4513006"/>
              <a:gd name="connsiteX8-331" fmla="*/ 3937819 w 12206748"/>
              <a:gd name="connsiteY8-332" fmla="*/ 3067664 h 4513006"/>
              <a:gd name="connsiteX9-333" fmla="*/ 0 w 12206748"/>
              <a:gd name="connsiteY9-334" fmla="*/ 2492477 h 4513006"/>
              <a:gd name="connsiteX10-335" fmla="*/ 14748 w 12206748"/>
              <a:gd name="connsiteY10-336" fmla="*/ 0 h 4513006"/>
              <a:gd name="connsiteX0-337" fmla="*/ 14748 w 12206748"/>
              <a:gd name="connsiteY0-338" fmla="*/ 0 h 4513006"/>
              <a:gd name="connsiteX1-339" fmla="*/ 12206748 w 12206748"/>
              <a:gd name="connsiteY1-340" fmla="*/ 0 h 4513006"/>
              <a:gd name="connsiteX2-341" fmla="*/ 12206748 w 12206748"/>
              <a:gd name="connsiteY2-342" fmla="*/ 2315497 h 4513006"/>
              <a:gd name="connsiteX3-343" fmla="*/ 8377083 w 12206748"/>
              <a:gd name="connsiteY3-344" fmla="*/ 3126658 h 4513006"/>
              <a:gd name="connsiteX4-345" fmla="*/ 7211961 w 12206748"/>
              <a:gd name="connsiteY4-346" fmla="*/ 3362632 h 4513006"/>
              <a:gd name="connsiteX5-347" fmla="*/ 6740013 w 12206748"/>
              <a:gd name="connsiteY5-348" fmla="*/ 4513006 h 4513006"/>
              <a:gd name="connsiteX6-349" fmla="*/ 5456902 w 12206748"/>
              <a:gd name="connsiteY6-350" fmla="*/ 3805083 h 4513006"/>
              <a:gd name="connsiteX7-351" fmla="*/ 5014451 w 12206748"/>
              <a:gd name="connsiteY7-352" fmla="*/ 3347883 h 4513006"/>
              <a:gd name="connsiteX8-353" fmla="*/ 3937819 w 12206748"/>
              <a:gd name="connsiteY8-354" fmla="*/ 3067664 h 4513006"/>
              <a:gd name="connsiteX9-355" fmla="*/ 0 w 12206748"/>
              <a:gd name="connsiteY9-356" fmla="*/ 2492477 h 4513006"/>
              <a:gd name="connsiteX10-357" fmla="*/ 14748 w 12206748"/>
              <a:gd name="connsiteY10-358" fmla="*/ 0 h 4513006"/>
              <a:gd name="connsiteX0-359" fmla="*/ 14748 w 12206748"/>
              <a:gd name="connsiteY0-360" fmla="*/ 0 h 4513006"/>
              <a:gd name="connsiteX1-361" fmla="*/ 12206748 w 12206748"/>
              <a:gd name="connsiteY1-362" fmla="*/ 0 h 4513006"/>
              <a:gd name="connsiteX2-363" fmla="*/ 12206748 w 12206748"/>
              <a:gd name="connsiteY2-364" fmla="*/ 2315497 h 4513006"/>
              <a:gd name="connsiteX3-365" fmla="*/ 8377083 w 12206748"/>
              <a:gd name="connsiteY3-366" fmla="*/ 3126658 h 4513006"/>
              <a:gd name="connsiteX4-367" fmla="*/ 6622026 w 12206748"/>
              <a:gd name="connsiteY4-368" fmla="*/ 3406877 h 4513006"/>
              <a:gd name="connsiteX5-369" fmla="*/ 6740013 w 12206748"/>
              <a:gd name="connsiteY5-370" fmla="*/ 4513006 h 4513006"/>
              <a:gd name="connsiteX6-371" fmla="*/ 5456902 w 12206748"/>
              <a:gd name="connsiteY6-372" fmla="*/ 3805083 h 4513006"/>
              <a:gd name="connsiteX7-373" fmla="*/ 5014451 w 12206748"/>
              <a:gd name="connsiteY7-374" fmla="*/ 3347883 h 4513006"/>
              <a:gd name="connsiteX8-375" fmla="*/ 3937819 w 12206748"/>
              <a:gd name="connsiteY8-376" fmla="*/ 3067664 h 4513006"/>
              <a:gd name="connsiteX9-377" fmla="*/ 0 w 12206748"/>
              <a:gd name="connsiteY9-378" fmla="*/ 2492477 h 4513006"/>
              <a:gd name="connsiteX10-379" fmla="*/ 14748 w 12206748"/>
              <a:gd name="connsiteY10-380" fmla="*/ 0 h 4513006"/>
              <a:gd name="connsiteX0-381" fmla="*/ 14748 w 12206748"/>
              <a:gd name="connsiteY0-382" fmla="*/ 0 h 4513006"/>
              <a:gd name="connsiteX1-383" fmla="*/ 12206748 w 12206748"/>
              <a:gd name="connsiteY1-384" fmla="*/ 0 h 4513006"/>
              <a:gd name="connsiteX2-385" fmla="*/ 12206748 w 12206748"/>
              <a:gd name="connsiteY2-386" fmla="*/ 2315497 h 4513006"/>
              <a:gd name="connsiteX3-387" fmla="*/ 7801896 w 12206748"/>
              <a:gd name="connsiteY3-388" fmla="*/ 2920180 h 4513006"/>
              <a:gd name="connsiteX4-389" fmla="*/ 6622026 w 12206748"/>
              <a:gd name="connsiteY4-390" fmla="*/ 3406877 h 4513006"/>
              <a:gd name="connsiteX5-391" fmla="*/ 6740013 w 12206748"/>
              <a:gd name="connsiteY5-392" fmla="*/ 4513006 h 4513006"/>
              <a:gd name="connsiteX6-393" fmla="*/ 5456902 w 12206748"/>
              <a:gd name="connsiteY6-394" fmla="*/ 3805083 h 4513006"/>
              <a:gd name="connsiteX7-395" fmla="*/ 5014451 w 12206748"/>
              <a:gd name="connsiteY7-396" fmla="*/ 3347883 h 4513006"/>
              <a:gd name="connsiteX8-397" fmla="*/ 3937819 w 12206748"/>
              <a:gd name="connsiteY8-398" fmla="*/ 3067664 h 4513006"/>
              <a:gd name="connsiteX9-399" fmla="*/ 0 w 12206748"/>
              <a:gd name="connsiteY9-400" fmla="*/ 2492477 h 4513006"/>
              <a:gd name="connsiteX10-401" fmla="*/ 14748 w 12206748"/>
              <a:gd name="connsiteY10-402" fmla="*/ 0 h 4513006"/>
              <a:gd name="connsiteX0-403" fmla="*/ 14748 w 12206748"/>
              <a:gd name="connsiteY0-404" fmla="*/ 0 h 4513006"/>
              <a:gd name="connsiteX1-405" fmla="*/ 12206748 w 12206748"/>
              <a:gd name="connsiteY1-406" fmla="*/ 0 h 4513006"/>
              <a:gd name="connsiteX2-407" fmla="*/ 12206748 w 12206748"/>
              <a:gd name="connsiteY2-408" fmla="*/ 2315497 h 4513006"/>
              <a:gd name="connsiteX3-409" fmla="*/ 7801896 w 12206748"/>
              <a:gd name="connsiteY3-410" fmla="*/ 2920180 h 4513006"/>
              <a:gd name="connsiteX4-411" fmla="*/ 7329949 w 12206748"/>
              <a:gd name="connsiteY4-412" fmla="*/ 3583858 h 4513006"/>
              <a:gd name="connsiteX5-413" fmla="*/ 6740013 w 12206748"/>
              <a:gd name="connsiteY5-414" fmla="*/ 4513006 h 4513006"/>
              <a:gd name="connsiteX6-415" fmla="*/ 5456902 w 12206748"/>
              <a:gd name="connsiteY6-416" fmla="*/ 3805083 h 4513006"/>
              <a:gd name="connsiteX7-417" fmla="*/ 5014451 w 12206748"/>
              <a:gd name="connsiteY7-418" fmla="*/ 3347883 h 4513006"/>
              <a:gd name="connsiteX8-419" fmla="*/ 3937819 w 12206748"/>
              <a:gd name="connsiteY8-420" fmla="*/ 3067664 h 4513006"/>
              <a:gd name="connsiteX9-421" fmla="*/ 0 w 12206748"/>
              <a:gd name="connsiteY9-422" fmla="*/ 2492477 h 4513006"/>
              <a:gd name="connsiteX10-423" fmla="*/ 14748 w 12206748"/>
              <a:gd name="connsiteY10-424" fmla="*/ 0 h 4513006"/>
              <a:gd name="connsiteX0-425" fmla="*/ 14748 w 12206748"/>
              <a:gd name="connsiteY0-426" fmla="*/ 0 h 4514533"/>
              <a:gd name="connsiteX1-427" fmla="*/ 12206748 w 12206748"/>
              <a:gd name="connsiteY1-428" fmla="*/ 0 h 4514533"/>
              <a:gd name="connsiteX2-429" fmla="*/ 12206748 w 12206748"/>
              <a:gd name="connsiteY2-430" fmla="*/ 2315497 h 4514533"/>
              <a:gd name="connsiteX3-431" fmla="*/ 7801896 w 12206748"/>
              <a:gd name="connsiteY3-432" fmla="*/ 2920180 h 4514533"/>
              <a:gd name="connsiteX4-433" fmla="*/ 7329949 w 12206748"/>
              <a:gd name="connsiteY4-434" fmla="*/ 3583858 h 4514533"/>
              <a:gd name="connsiteX5-435" fmla="*/ 6916993 w 12206748"/>
              <a:gd name="connsiteY5-436" fmla="*/ 3982064 h 4514533"/>
              <a:gd name="connsiteX6-437" fmla="*/ 6740013 w 12206748"/>
              <a:gd name="connsiteY6-438" fmla="*/ 4513006 h 4514533"/>
              <a:gd name="connsiteX7-439" fmla="*/ 5456902 w 12206748"/>
              <a:gd name="connsiteY7-440" fmla="*/ 3805083 h 4514533"/>
              <a:gd name="connsiteX8-441" fmla="*/ 5014451 w 12206748"/>
              <a:gd name="connsiteY8-442" fmla="*/ 3347883 h 4514533"/>
              <a:gd name="connsiteX9-443" fmla="*/ 3937819 w 12206748"/>
              <a:gd name="connsiteY9-444" fmla="*/ 3067664 h 4514533"/>
              <a:gd name="connsiteX10-445" fmla="*/ 0 w 12206748"/>
              <a:gd name="connsiteY10-446" fmla="*/ 2492477 h 4514533"/>
              <a:gd name="connsiteX11" fmla="*/ 14748 w 12206748"/>
              <a:gd name="connsiteY11" fmla="*/ 0 h 4514533"/>
              <a:gd name="connsiteX0-447" fmla="*/ 14748 w 12206748"/>
              <a:gd name="connsiteY0-448" fmla="*/ 0 h 4588051"/>
              <a:gd name="connsiteX1-449" fmla="*/ 12206748 w 12206748"/>
              <a:gd name="connsiteY1-450" fmla="*/ 0 h 4588051"/>
              <a:gd name="connsiteX2-451" fmla="*/ 12206748 w 12206748"/>
              <a:gd name="connsiteY2-452" fmla="*/ 2315497 h 4588051"/>
              <a:gd name="connsiteX3-453" fmla="*/ 7801896 w 12206748"/>
              <a:gd name="connsiteY3-454" fmla="*/ 2920180 h 4588051"/>
              <a:gd name="connsiteX4-455" fmla="*/ 7329949 w 12206748"/>
              <a:gd name="connsiteY4-456" fmla="*/ 3583858 h 4588051"/>
              <a:gd name="connsiteX5-457" fmla="*/ 6916993 w 12206748"/>
              <a:gd name="connsiteY5-458" fmla="*/ 3982064 h 4588051"/>
              <a:gd name="connsiteX6-459" fmla="*/ 7315200 w 12206748"/>
              <a:gd name="connsiteY6-460" fmla="*/ 4586748 h 4588051"/>
              <a:gd name="connsiteX7-461" fmla="*/ 5456902 w 12206748"/>
              <a:gd name="connsiteY7-462" fmla="*/ 3805083 h 4588051"/>
              <a:gd name="connsiteX8-463" fmla="*/ 5014451 w 12206748"/>
              <a:gd name="connsiteY8-464" fmla="*/ 3347883 h 4588051"/>
              <a:gd name="connsiteX9-465" fmla="*/ 3937819 w 12206748"/>
              <a:gd name="connsiteY9-466" fmla="*/ 3067664 h 4588051"/>
              <a:gd name="connsiteX10-467" fmla="*/ 0 w 12206748"/>
              <a:gd name="connsiteY10-468" fmla="*/ 2492477 h 4588051"/>
              <a:gd name="connsiteX11-469" fmla="*/ 14748 w 12206748"/>
              <a:gd name="connsiteY11-470" fmla="*/ 0 h 4588051"/>
              <a:gd name="connsiteX0-471" fmla="*/ 14748 w 12206748"/>
              <a:gd name="connsiteY0-472" fmla="*/ 0 h 4586748"/>
              <a:gd name="connsiteX1-473" fmla="*/ 12206748 w 12206748"/>
              <a:gd name="connsiteY1-474" fmla="*/ 0 h 4586748"/>
              <a:gd name="connsiteX2-475" fmla="*/ 12206748 w 12206748"/>
              <a:gd name="connsiteY2-476" fmla="*/ 2315497 h 4586748"/>
              <a:gd name="connsiteX3-477" fmla="*/ 7801896 w 12206748"/>
              <a:gd name="connsiteY3-478" fmla="*/ 2920180 h 4586748"/>
              <a:gd name="connsiteX4-479" fmla="*/ 7329949 w 12206748"/>
              <a:gd name="connsiteY4-480" fmla="*/ 3583858 h 4586748"/>
              <a:gd name="connsiteX5-481" fmla="*/ 6916993 w 12206748"/>
              <a:gd name="connsiteY5-482" fmla="*/ 3982064 h 4586748"/>
              <a:gd name="connsiteX6-483" fmla="*/ 7315200 w 12206748"/>
              <a:gd name="connsiteY6-484" fmla="*/ 4586748 h 4586748"/>
              <a:gd name="connsiteX7-485" fmla="*/ 5456902 w 12206748"/>
              <a:gd name="connsiteY7-486" fmla="*/ 3805083 h 4586748"/>
              <a:gd name="connsiteX8-487" fmla="*/ 5014451 w 12206748"/>
              <a:gd name="connsiteY8-488" fmla="*/ 3347883 h 4586748"/>
              <a:gd name="connsiteX9-489" fmla="*/ 3937819 w 12206748"/>
              <a:gd name="connsiteY9-490" fmla="*/ 3067664 h 4586748"/>
              <a:gd name="connsiteX10-491" fmla="*/ 0 w 12206748"/>
              <a:gd name="connsiteY10-492" fmla="*/ 2492477 h 4586748"/>
              <a:gd name="connsiteX11-493" fmla="*/ 14748 w 12206748"/>
              <a:gd name="connsiteY11-494" fmla="*/ 0 h 4586748"/>
              <a:gd name="connsiteX0-495" fmla="*/ 14748 w 12206748"/>
              <a:gd name="connsiteY0-496" fmla="*/ 0 h 4586748"/>
              <a:gd name="connsiteX1-497" fmla="*/ 12206748 w 12206748"/>
              <a:gd name="connsiteY1-498" fmla="*/ 0 h 4586748"/>
              <a:gd name="connsiteX2-499" fmla="*/ 12206748 w 12206748"/>
              <a:gd name="connsiteY2-500" fmla="*/ 2315497 h 4586748"/>
              <a:gd name="connsiteX3-501" fmla="*/ 7801896 w 12206748"/>
              <a:gd name="connsiteY3-502" fmla="*/ 2920180 h 4586748"/>
              <a:gd name="connsiteX4-503" fmla="*/ 7329949 w 12206748"/>
              <a:gd name="connsiteY4-504" fmla="*/ 3583858 h 4586748"/>
              <a:gd name="connsiteX5-505" fmla="*/ 6916993 w 12206748"/>
              <a:gd name="connsiteY5-506" fmla="*/ 3982064 h 4586748"/>
              <a:gd name="connsiteX6-507" fmla="*/ 7315200 w 12206748"/>
              <a:gd name="connsiteY6-508" fmla="*/ 4586748 h 4586748"/>
              <a:gd name="connsiteX7-509" fmla="*/ 5973095 w 12206748"/>
              <a:gd name="connsiteY7-510" fmla="*/ 4055805 h 4586748"/>
              <a:gd name="connsiteX8-511" fmla="*/ 5014451 w 12206748"/>
              <a:gd name="connsiteY8-512" fmla="*/ 3347883 h 4586748"/>
              <a:gd name="connsiteX9-513" fmla="*/ 3937819 w 12206748"/>
              <a:gd name="connsiteY9-514" fmla="*/ 3067664 h 4586748"/>
              <a:gd name="connsiteX10-515" fmla="*/ 0 w 12206748"/>
              <a:gd name="connsiteY10-516" fmla="*/ 2492477 h 4586748"/>
              <a:gd name="connsiteX11-517" fmla="*/ 14748 w 12206748"/>
              <a:gd name="connsiteY11-518" fmla="*/ 0 h 4586748"/>
              <a:gd name="connsiteX0-519" fmla="*/ 14748 w 12206748"/>
              <a:gd name="connsiteY0-520" fmla="*/ 0 h 4586748"/>
              <a:gd name="connsiteX1-521" fmla="*/ 12206748 w 12206748"/>
              <a:gd name="connsiteY1-522" fmla="*/ 0 h 4586748"/>
              <a:gd name="connsiteX2-523" fmla="*/ 12206748 w 12206748"/>
              <a:gd name="connsiteY2-524" fmla="*/ 2315497 h 4586748"/>
              <a:gd name="connsiteX3-525" fmla="*/ 7801896 w 12206748"/>
              <a:gd name="connsiteY3-526" fmla="*/ 2920180 h 4586748"/>
              <a:gd name="connsiteX4-527" fmla="*/ 7329949 w 12206748"/>
              <a:gd name="connsiteY4-528" fmla="*/ 3583858 h 4586748"/>
              <a:gd name="connsiteX5-529" fmla="*/ 6916993 w 12206748"/>
              <a:gd name="connsiteY5-530" fmla="*/ 3982064 h 4586748"/>
              <a:gd name="connsiteX6-531" fmla="*/ 7315200 w 12206748"/>
              <a:gd name="connsiteY6-532" fmla="*/ 4586748 h 4586748"/>
              <a:gd name="connsiteX7-533" fmla="*/ 5973095 w 12206748"/>
              <a:gd name="connsiteY7-534" fmla="*/ 4055805 h 4586748"/>
              <a:gd name="connsiteX8-535" fmla="*/ 5206180 w 12206748"/>
              <a:gd name="connsiteY8-536" fmla="*/ 3038167 h 4586748"/>
              <a:gd name="connsiteX9-537" fmla="*/ 3937819 w 12206748"/>
              <a:gd name="connsiteY9-538" fmla="*/ 3067664 h 4586748"/>
              <a:gd name="connsiteX10-539" fmla="*/ 0 w 12206748"/>
              <a:gd name="connsiteY10-540" fmla="*/ 2492477 h 4586748"/>
              <a:gd name="connsiteX11-541" fmla="*/ 14748 w 12206748"/>
              <a:gd name="connsiteY11-542" fmla="*/ 0 h 4586748"/>
              <a:gd name="connsiteX0-543" fmla="*/ 14748 w 12206748"/>
              <a:gd name="connsiteY0-544" fmla="*/ 0 h 4586748"/>
              <a:gd name="connsiteX1-545" fmla="*/ 12206748 w 12206748"/>
              <a:gd name="connsiteY1-546" fmla="*/ 0 h 4586748"/>
              <a:gd name="connsiteX2-547" fmla="*/ 12206748 w 12206748"/>
              <a:gd name="connsiteY2-548" fmla="*/ 2315497 h 4586748"/>
              <a:gd name="connsiteX3-549" fmla="*/ 7801896 w 12206748"/>
              <a:gd name="connsiteY3-550" fmla="*/ 2920180 h 4586748"/>
              <a:gd name="connsiteX4-551" fmla="*/ 7329949 w 12206748"/>
              <a:gd name="connsiteY4-552" fmla="*/ 3583858 h 4586748"/>
              <a:gd name="connsiteX5-553" fmla="*/ 6916993 w 12206748"/>
              <a:gd name="connsiteY5-554" fmla="*/ 3982064 h 4586748"/>
              <a:gd name="connsiteX6-555" fmla="*/ 7315200 w 12206748"/>
              <a:gd name="connsiteY6-556" fmla="*/ 4586748 h 4586748"/>
              <a:gd name="connsiteX7-557" fmla="*/ 5501147 w 12206748"/>
              <a:gd name="connsiteY7-558" fmla="*/ 3746089 h 4586748"/>
              <a:gd name="connsiteX8-559" fmla="*/ 5206180 w 12206748"/>
              <a:gd name="connsiteY8-560" fmla="*/ 3038167 h 4586748"/>
              <a:gd name="connsiteX9-561" fmla="*/ 3937819 w 12206748"/>
              <a:gd name="connsiteY9-562" fmla="*/ 3067664 h 4586748"/>
              <a:gd name="connsiteX10-563" fmla="*/ 0 w 12206748"/>
              <a:gd name="connsiteY10-564" fmla="*/ 2492477 h 4586748"/>
              <a:gd name="connsiteX11-565" fmla="*/ 14748 w 12206748"/>
              <a:gd name="connsiteY11-566" fmla="*/ 0 h 4586748"/>
              <a:gd name="connsiteX0-567" fmla="*/ 14748 w 12206748"/>
              <a:gd name="connsiteY0-568" fmla="*/ 0 h 4587022"/>
              <a:gd name="connsiteX1-569" fmla="*/ 12206748 w 12206748"/>
              <a:gd name="connsiteY1-570" fmla="*/ 0 h 4587022"/>
              <a:gd name="connsiteX2-571" fmla="*/ 12206748 w 12206748"/>
              <a:gd name="connsiteY2-572" fmla="*/ 2315497 h 4587022"/>
              <a:gd name="connsiteX3-573" fmla="*/ 7801896 w 12206748"/>
              <a:gd name="connsiteY3-574" fmla="*/ 2920180 h 4587022"/>
              <a:gd name="connsiteX4-575" fmla="*/ 7329949 w 12206748"/>
              <a:gd name="connsiteY4-576" fmla="*/ 3583858 h 4587022"/>
              <a:gd name="connsiteX5-577" fmla="*/ 6916993 w 12206748"/>
              <a:gd name="connsiteY5-578" fmla="*/ 3982064 h 4587022"/>
              <a:gd name="connsiteX6-579" fmla="*/ 7315200 w 12206748"/>
              <a:gd name="connsiteY6-580" fmla="*/ 4586748 h 4587022"/>
              <a:gd name="connsiteX7-581" fmla="*/ 6135329 w 12206748"/>
              <a:gd name="connsiteY7-582" fmla="*/ 4055805 h 4587022"/>
              <a:gd name="connsiteX8-583" fmla="*/ 5501147 w 12206748"/>
              <a:gd name="connsiteY8-584" fmla="*/ 3746089 h 4587022"/>
              <a:gd name="connsiteX9-585" fmla="*/ 5206180 w 12206748"/>
              <a:gd name="connsiteY9-586" fmla="*/ 3038167 h 4587022"/>
              <a:gd name="connsiteX10-587" fmla="*/ 3937819 w 12206748"/>
              <a:gd name="connsiteY10-588" fmla="*/ 3067664 h 4587022"/>
              <a:gd name="connsiteX11-589" fmla="*/ 0 w 12206748"/>
              <a:gd name="connsiteY11-590" fmla="*/ 2492477 h 4587022"/>
              <a:gd name="connsiteX12" fmla="*/ 14748 w 12206748"/>
              <a:gd name="connsiteY12" fmla="*/ 0 h 4587022"/>
              <a:gd name="connsiteX0-591" fmla="*/ 14748 w 12206748"/>
              <a:gd name="connsiteY0-592" fmla="*/ 0 h 4587297"/>
              <a:gd name="connsiteX1-593" fmla="*/ 12206748 w 12206748"/>
              <a:gd name="connsiteY1-594" fmla="*/ 0 h 4587297"/>
              <a:gd name="connsiteX2-595" fmla="*/ 12206748 w 12206748"/>
              <a:gd name="connsiteY2-596" fmla="*/ 2315497 h 4587297"/>
              <a:gd name="connsiteX3-597" fmla="*/ 7801896 w 12206748"/>
              <a:gd name="connsiteY3-598" fmla="*/ 2920180 h 4587297"/>
              <a:gd name="connsiteX4-599" fmla="*/ 7329949 w 12206748"/>
              <a:gd name="connsiteY4-600" fmla="*/ 3583858 h 4587297"/>
              <a:gd name="connsiteX5-601" fmla="*/ 6916993 w 12206748"/>
              <a:gd name="connsiteY5-602" fmla="*/ 3982064 h 4587297"/>
              <a:gd name="connsiteX6-603" fmla="*/ 7315200 w 12206748"/>
              <a:gd name="connsiteY6-604" fmla="*/ 4586748 h 4587297"/>
              <a:gd name="connsiteX7-605" fmla="*/ 6120581 w 12206748"/>
              <a:gd name="connsiteY7-606" fmla="*/ 4262282 h 4587297"/>
              <a:gd name="connsiteX8-607" fmla="*/ 5501147 w 12206748"/>
              <a:gd name="connsiteY8-608" fmla="*/ 3746089 h 4587297"/>
              <a:gd name="connsiteX9-609" fmla="*/ 5206180 w 12206748"/>
              <a:gd name="connsiteY9-610" fmla="*/ 3038167 h 4587297"/>
              <a:gd name="connsiteX10-611" fmla="*/ 3937819 w 12206748"/>
              <a:gd name="connsiteY10-612" fmla="*/ 3067664 h 4587297"/>
              <a:gd name="connsiteX11-613" fmla="*/ 0 w 12206748"/>
              <a:gd name="connsiteY11-614" fmla="*/ 2492477 h 4587297"/>
              <a:gd name="connsiteX12-615" fmla="*/ 14748 w 12206748"/>
              <a:gd name="connsiteY12-616" fmla="*/ 0 h 4587297"/>
              <a:gd name="connsiteX0-617" fmla="*/ 14748 w 12206748"/>
              <a:gd name="connsiteY0-618" fmla="*/ 0 h 4587297"/>
              <a:gd name="connsiteX1-619" fmla="*/ 12206748 w 12206748"/>
              <a:gd name="connsiteY1-620" fmla="*/ 0 h 4587297"/>
              <a:gd name="connsiteX2-621" fmla="*/ 12206748 w 12206748"/>
              <a:gd name="connsiteY2-622" fmla="*/ 2315497 h 4587297"/>
              <a:gd name="connsiteX3-623" fmla="*/ 7801896 w 12206748"/>
              <a:gd name="connsiteY3-624" fmla="*/ 2920180 h 4587297"/>
              <a:gd name="connsiteX4-625" fmla="*/ 7329949 w 12206748"/>
              <a:gd name="connsiteY4-626" fmla="*/ 3583858 h 4587297"/>
              <a:gd name="connsiteX5-627" fmla="*/ 6916993 w 12206748"/>
              <a:gd name="connsiteY5-628" fmla="*/ 3982064 h 4587297"/>
              <a:gd name="connsiteX6-629" fmla="*/ 7315200 w 12206748"/>
              <a:gd name="connsiteY6-630" fmla="*/ 4586748 h 4587297"/>
              <a:gd name="connsiteX7-631" fmla="*/ 6120581 w 12206748"/>
              <a:gd name="connsiteY7-632" fmla="*/ 4262282 h 4587297"/>
              <a:gd name="connsiteX8-633" fmla="*/ 5501147 w 12206748"/>
              <a:gd name="connsiteY8-634" fmla="*/ 3746089 h 4587297"/>
              <a:gd name="connsiteX9-635" fmla="*/ 5206180 w 12206748"/>
              <a:gd name="connsiteY9-636" fmla="*/ 3038167 h 4587297"/>
              <a:gd name="connsiteX10-637" fmla="*/ 3937819 w 12206748"/>
              <a:gd name="connsiteY10-638" fmla="*/ 3067664 h 4587297"/>
              <a:gd name="connsiteX11-639" fmla="*/ 0 w 12206748"/>
              <a:gd name="connsiteY11-640" fmla="*/ 2492477 h 4587297"/>
              <a:gd name="connsiteX12-641" fmla="*/ 14748 w 12206748"/>
              <a:gd name="connsiteY12-642" fmla="*/ 0 h 4587297"/>
              <a:gd name="connsiteX0-643" fmla="*/ 14748 w 12206748"/>
              <a:gd name="connsiteY0-644" fmla="*/ 0 h 4587338"/>
              <a:gd name="connsiteX1-645" fmla="*/ 12206748 w 12206748"/>
              <a:gd name="connsiteY1-646" fmla="*/ 0 h 4587338"/>
              <a:gd name="connsiteX2-647" fmla="*/ 12206748 w 12206748"/>
              <a:gd name="connsiteY2-648" fmla="*/ 2315497 h 4587338"/>
              <a:gd name="connsiteX3-649" fmla="*/ 7801896 w 12206748"/>
              <a:gd name="connsiteY3-650" fmla="*/ 2920180 h 4587338"/>
              <a:gd name="connsiteX4-651" fmla="*/ 7329949 w 12206748"/>
              <a:gd name="connsiteY4-652" fmla="*/ 3583858 h 4587338"/>
              <a:gd name="connsiteX5-653" fmla="*/ 6916993 w 12206748"/>
              <a:gd name="connsiteY5-654" fmla="*/ 3982064 h 4587338"/>
              <a:gd name="connsiteX6-655" fmla="*/ 7315200 w 12206748"/>
              <a:gd name="connsiteY6-656" fmla="*/ 4586748 h 4587338"/>
              <a:gd name="connsiteX7-657" fmla="*/ 6120581 w 12206748"/>
              <a:gd name="connsiteY7-658" fmla="*/ 4262282 h 4587338"/>
              <a:gd name="connsiteX8-659" fmla="*/ 5501147 w 12206748"/>
              <a:gd name="connsiteY8-660" fmla="*/ 3746089 h 4587338"/>
              <a:gd name="connsiteX9-661" fmla="*/ 5206180 w 12206748"/>
              <a:gd name="connsiteY9-662" fmla="*/ 3038167 h 4587338"/>
              <a:gd name="connsiteX10-663" fmla="*/ 3937819 w 12206748"/>
              <a:gd name="connsiteY10-664" fmla="*/ 3067664 h 4587338"/>
              <a:gd name="connsiteX11-665" fmla="*/ 0 w 12206748"/>
              <a:gd name="connsiteY11-666" fmla="*/ 2492477 h 4587338"/>
              <a:gd name="connsiteX12-667" fmla="*/ 14748 w 12206748"/>
              <a:gd name="connsiteY12-668" fmla="*/ 0 h 4587338"/>
              <a:gd name="connsiteX0-669" fmla="*/ 14748 w 12206748"/>
              <a:gd name="connsiteY0-670" fmla="*/ 0 h 4587152"/>
              <a:gd name="connsiteX1-671" fmla="*/ 12206748 w 12206748"/>
              <a:gd name="connsiteY1-672" fmla="*/ 0 h 4587152"/>
              <a:gd name="connsiteX2-673" fmla="*/ 12206748 w 12206748"/>
              <a:gd name="connsiteY2-674" fmla="*/ 2315497 h 4587152"/>
              <a:gd name="connsiteX3-675" fmla="*/ 7801896 w 12206748"/>
              <a:gd name="connsiteY3-676" fmla="*/ 2920180 h 4587152"/>
              <a:gd name="connsiteX4-677" fmla="*/ 7329949 w 12206748"/>
              <a:gd name="connsiteY4-678" fmla="*/ 3583858 h 4587152"/>
              <a:gd name="connsiteX5-679" fmla="*/ 6916993 w 12206748"/>
              <a:gd name="connsiteY5-680" fmla="*/ 3982064 h 4587152"/>
              <a:gd name="connsiteX6-681" fmla="*/ 7315200 w 12206748"/>
              <a:gd name="connsiteY6-682" fmla="*/ 4586748 h 4587152"/>
              <a:gd name="connsiteX7-683" fmla="*/ 6356555 w 12206748"/>
              <a:gd name="connsiteY7-684" fmla="*/ 4173792 h 4587152"/>
              <a:gd name="connsiteX8-685" fmla="*/ 5501147 w 12206748"/>
              <a:gd name="connsiteY8-686" fmla="*/ 3746089 h 4587152"/>
              <a:gd name="connsiteX9-687" fmla="*/ 5206180 w 12206748"/>
              <a:gd name="connsiteY9-688" fmla="*/ 3038167 h 4587152"/>
              <a:gd name="connsiteX10-689" fmla="*/ 3937819 w 12206748"/>
              <a:gd name="connsiteY10-690" fmla="*/ 3067664 h 4587152"/>
              <a:gd name="connsiteX11-691" fmla="*/ 0 w 12206748"/>
              <a:gd name="connsiteY11-692" fmla="*/ 2492477 h 4587152"/>
              <a:gd name="connsiteX12-693" fmla="*/ 14748 w 12206748"/>
              <a:gd name="connsiteY12-694" fmla="*/ 0 h 4587152"/>
              <a:gd name="connsiteX0-695" fmla="*/ 14748 w 12206748"/>
              <a:gd name="connsiteY0-696" fmla="*/ 0 h 4586935"/>
              <a:gd name="connsiteX1-697" fmla="*/ 12206748 w 12206748"/>
              <a:gd name="connsiteY1-698" fmla="*/ 0 h 4586935"/>
              <a:gd name="connsiteX2-699" fmla="*/ 12206748 w 12206748"/>
              <a:gd name="connsiteY2-700" fmla="*/ 2315497 h 4586935"/>
              <a:gd name="connsiteX3-701" fmla="*/ 7801896 w 12206748"/>
              <a:gd name="connsiteY3-702" fmla="*/ 2920180 h 4586935"/>
              <a:gd name="connsiteX4-703" fmla="*/ 7329949 w 12206748"/>
              <a:gd name="connsiteY4-704" fmla="*/ 3583858 h 4586935"/>
              <a:gd name="connsiteX5-705" fmla="*/ 6916993 w 12206748"/>
              <a:gd name="connsiteY5-706" fmla="*/ 3982064 h 4586935"/>
              <a:gd name="connsiteX6-707" fmla="*/ 7315200 w 12206748"/>
              <a:gd name="connsiteY6-708" fmla="*/ 4586748 h 4586935"/>
              <a:gd name="connsiteX7-709" fmla="*/ 6150078 w 12206748"/>
              <a:gd name="connsiteY7-710" fmla="*/ 3849327 h 4586935"/>
              <a:gd name="connsiteX8-711" fmla="*/ 5501147 w 12206748"/>
              <a:gd name="connsiteY8-712" fmla="*/ 3746089 h 4586935"/>
              <a:gd name="connsiteX9-713" fmla="*/ 5206180 w 12206748"/>
              <a:gd name="connsiteY9-714" fmla="*/ 3038167 h 4586935"/>
              <a:gd name="connsiteX10-715" fmla="*/ 3937819 w 12206748"/>
              <a:gd name="connsiteY10-716" fmla="*/ 3067664 h 4586935"/>
              <a:gd name="connsiteX11-717" fmla="*/ 0 w 12206748"/>
              <a:gd name="connsiteY11-718" fmla="*/ 2492477 h 4586935"/>
              <a:gd name="connsiteX12-719" fmla="*/ 14748 w 12206748"/>
              <a:gd name="connsiteY12-720" fmla="*/ 0 h 4586935"/>
              <a:gd name="connsiteX0-721" fmla="*/ 14748 w 12206748"/>
              <a:gd name="connsiteY0-722" fmla="*/ 0 h 4588582"/>
              <a:gd name="connsiteX1-723" fmla="*/ 12206748 w 12206748"/>
              <a:gd name="connsiteY1-724" fmla="*/ 0 h 4588582"/>
              <a:gd name="connsiteX2-725" fmla="*/ 12206748 w 12206748"/>
              <a:gd name="connsiteY2-726" fmla="*/ 2315497 h 4588582"/>
              <a:gd name="connsiteX3-727" fmla="*/ 7801896 w 12206748"/>
              <a:gd name="connsiteY3-728" fmla="*/ 2920180 h 4588582"/>
              <a:gd name="connsiteX4-729" fmla="*/ 7329949 w 12206748"/>
              <a:gd name="connsiteY4-730" fmla="*/ 3583858 h 4588582"/>
              <a:gd name="connsiteX5-731" fmla="*/ 6916993 w 12206748"/>
              <a:gd name="connsiteY5-732" fmla="*/ 3982064 h 4588582"/>
              <a:gd name="connsiteX6-733" fmla="*/ 7315200 w 12206748"/>
              <a:gd name="connsiteY6-734" fmla="*/ 4586748 h 4588582"/>
              <a:gd name="connsiteX7-735" fmla="*/ 6622025 w 12206748"/>
              <a:gd name="connsiteY7-736" fmla="*/ 4159044 h 4588582"/>
              <a:gd name="connsiteX8-737" fmla="*/ 6150078 w 12206748"/>
              <a:gd name="connsiteY8-738" fmla="*/ 3849327 h 4588582"/>
              <a:gd name="connsiteX9-739" fmla="*/ 5501147 w 12206748"/>
              <a:gd name="connsiteY9-740" fmla="*/ 3746089 h 4588582"/>
              <a:gd name="connsiteX10-741" fmla="*/ 5206180 w 12206748"/>
              <a:gd name="connsiteY10-742" fmla="*/ 3038167 h 4588582"/>
              <a:gd name="connsiteX11-743" fmla="*/ 3937819 w 12206748"/>
              <a:gd name="connsiteY11-744" fmla="*/ 3067664 h 4588582"/>
              <a:gd name="connsiteX12-745" fmla="*/ 0 w 12206748"/>
              <a:gd name="connsiteY12-746" fmla="*/ 2492477 h 4588582"/>
              <a:gd name="connsiteX13" fmla="*/ 14748 w 12206748"/>
              <a:gd name="connsiteY13" fmla="*/ 0 h 4588582"/>
              <a:gd name="connsiteX0-747" fmla="*/ 14748 w 12206748"/>
              <a:gd name="connsiteY0-748" fmla="*/ 0 h 4589323"/>
              <a:gd name="connsiteX1-749" fmla="*/ 12206748 w 12206748"/>
              <a:gd name="connsiteY1-750" fmla="*/ 0 h 4589323"/>
              <a:gd name="connsiteX2-751" fmla="*/ 12206748 w 12206748"/>
              <a:gd name="connsiteY2-752" fmla="*/ 2315497 h 4589323"/>
              <a:gd name="connsiteX3-753" fmla="*/ 7801896 w 12206748"/>
              <a:gd name="connsiteY3-754" fmla="*/ 2920180 h 4589323"/>
              <a:gd name="connsiteX4-755" fmla="*/ 7329949 w 12206748"/>
              <a:gd name="connsiteY4-756" fmla="*/ 3583858 h 4589323"/>
              <a:gd name="connsiteX5-757" fmla="*/ 6916993 w 12206748"/>
              <a:gd name="connsiteY5-758" fmla="*/ 3982064 h 4589323"/>
              <a:gd name="connsiteX6-759" fmla="*/ 7315200 w 12206748"/>
              <a:gd name="connsiteY6-760" fmla="*/ 4586748 h 4589323"/>
              <a:gd name="connsiteX7-761" fmla="*/ 6548283 w 12206748"/>
              <a:gd name="connsiteY7-762" fmla="*/ 4262282 h 4589323"/>
              <a:gd name="connsiteX8-763" fmla="*/ 6150078 w 12206748"/>
              <a:gd name="connsiteY8-764" fmla="*/ 3849327 h 4589323"/>
              <a:gd name="connsiteX9-765" fmla="*/ 5501147 w 12206748"/>
              <a:gd name="connsiteY9-766" fmla="*/ 3746089 h 4589323"/>
              <a:gd name="connsiteX10-767" fmla="*/ 5206180 w 12206748"/>
              <a:gd name="connsiteY10-768" fmla="*/ 3038167 h 4589323"/>
              <a:gd name="connsiteX11-769" fmla="*/ 3937819 w 12206748"/>
              <a:gd name="connsiteY11-770" fmla="*/ 3067664 h 4589323"/>
              <a:gd name="connsiteX12-771" fmla="*/ 0 w 12206748"/>
              <a:gd name="connsiteY12-772" fmla="*/ 2492477 h 4589323"/>
              <a:gd name="connsiteX13-773" fmla="*/ 14748 w 12206748"/>
              <a:gd name="connsiteY13-774" fmla="*/ 0 h 4589323"/>
              <a:gd name="connsiteX0-775" fmla="*/ 14748 w 12206748"/>
              <a:gd name="connsiteY0-776" fmla="*/ 0 h 4589323"/>
              <a:gd name="connsiteX1-777" fmla="*/ 12206748 w 12206748"/>
              <a:gd name="connsiteY1-778" fmla="*/ 0 h 4589323"/>
              <a:gd name="connsiteX2-779" fmla="*/ 12206748 w 12206748"/>
              <a:gd name="connsiteY2-780" fmla="*/ 2315497 h 4589323"/>
              <a:gd name="connsiteX3-781" fmla="*/ 7801896 w 12206748"/>
              <a:gd name="connsiteY3-782" fmla="*/ 2920180 h 4589323"/>
              <a:gd name="connsiteX4-783" fmla="*/ 7329949 w 12206748"/>
              <a:gd name="connsiteY4-784" fmla="*/ 3583858 h 4589323"/>
              <a:gd name="connsiteX5-785" fmla="*/ 6916993 w 12206748"/>
              <a:gd name="connsiteY5-786" fmla="*/ 3982064 h 4589323"/>
              <a:gd name="connsiteX6-787" fmla="*/ 7315200 w 12206748"/>
              <a:gd name="connsiteY6-788" fmla="*/ 4586748 h 4589323"/>
              <a:gd name="connsiteX7-789" fmla="*/ 6548283 w 12206748"/>
              <a:gd name="connsiteY7-790" fmla="*/ 4262282 h 4589323"/>
              <a:gd name="connsiteX8-791" fmla="*/ 6150078 w 12206748"/>
              <a:gd name="connsiteY8-792" fmla="*/ 3849327 h 4589323"/>
              <a:gd name="connsiteX9-793" fmla="*/ 5501147 w 12206748"/>
              <a:gd name="connsiteY9-794" fmla="*/ 3746089 h 4589323"/>
              <a:gd name="connsiteX10-795" fmla="*/ 5206180 w 12206748"/>
              <a:gd name="connsiteY10-796" fmla="*/ 3038167 h 4589323"/>
              <a:gd name="connsiteX11-797" fmla="*/ 3937819 w 12206748"/>
              <a:gd name="connsiteY11-798" fmla="*/ 3067664 h 4589323"/>
              <a:gd name="connsiteX12-799" fmla="*/ 0 w 12206748"/>
              <a:gd name="connsiteY12-800" fmla="*/ 2492477 h 4589323"/>
              <a:gd name="connsiteX13-801" fmla="*/ 14748 w 12206748"/>
              <a:gd name="connsiteY13-802" fmla="*/ 0 h 4589323"/>
              <a:gd name="connsiteX0-803" fmla="*/ 14748 w 12206748"/>
              <a:gd name="connsiteY0-804" fmla="*/ 0 h 4589323"/>
              <a:gd name="connsiteX1-805" fmla="*/ 12206748 w 12206748"/>
              <a:gd name="connsiteY1-806" fmla="*/ 0 h 4589323"/>
              <a:gd name="connsiteX2-807" fmla="*/ 12206748 w 12206748"/>
              <a:gd name="connsiteY2-808" fmla="*/ 2315497 h 4589323"/>
              <a:gd name="connsiteX3-809" fmla="*/ 7801896 w 12206748"/>
              <a:gd name="connsiteY3-810" fmla="*/ 2920180 h 4589323"/>
              <a:gd name="connsiteX4-811" fmla="*/ 7329949 w 12206748"/>
              <a:gd name="connsiteY4-812" fmla="*/ 3583858 h 4589323"/>
              <a:gd name="connsiteX5-813" fmla="*/ 6916993 w 12206748"/>
              <a:gd name="connsiteY5-814" fmla="*/ 3982064 h 4589323"/>
              <a:gd name="connsiteX6-815" fmla="*/ 7315200 w 12206748"/>
              <a:gd name="connsiteY6-816" fmla="*/ 4586748 h 4589323"/>
              <a:gd name="connsiteX7-817" fmla="*/ 6548283 w 12206748"/>
              <a:gd name="connsiteY7-818" fmla="*/ 4262282 h 4589323"/>
              <a:gd name="connsiteX8-819" fmla="*/ 6150078 w 12206748"/>
              <a:gd name="connsiteY8-820" fmla="*/ 3849327 h 4589323"/>
              <a:gd name="connsiteX9-821" fmla="*/ 5501147 w 12206748"/>
              <a:gd name="connsiteY9-822" fmla="*/ 3746089 h 4589323"/>
              <a:gd name="connsiteX10-823" fmla="*/ 4999703 w 12206748"/>
              <a:gd name="connsiteY10-824" fmla="*/ 3141405 h 4589323"/>
              <a:gd name="connsiteX11-825" fmla="*/ 3937819 w 12206748"/>
              <a:gd name="connsiteY11-826" fmla="*/ 3067664 h 4589323"/>
              <a:gd name="connsiteX12-827" fmla="*/ 0 w 12206748"/>
              <a:gd name="connsiteY12-828" fmla="*/ 2492477 h 4589323"/>
              <a:gd name="connsiteX13-829" fmla="*/ 14748 w 12206748"/>
              <a:gd name="connsiteY13-830" fmla="*/ 0 h 4589323"/>
              <a:gd name="connsiteX0-831" fmla="*/ 14748 w 12206748"/>
              <a:gd name="connsiteY0-832" fmla="*/ 0 h 4589323"/>
              <a:gd name="connsiteX1-833" fmla="*/ 12206748 w 12206748"/>
              <a:gd name="connsiteY1-834" fmla="*/ 0 h 4589323"/>
              <a:gd name="connsiteX2-835" fmla="*/ 12206748 w 12206748"/>
              <a:gd name="connsiteY2-836" fmla="*/ 1887794 h 4589323"/>
              <a:gd name="connsiteX3-837" fmla="*/ 7801896 w 12206748"/>
              <a:gd name="connsiteY3-838" fmla="*/ 2920180 h 4589323"/>
              <a:gd name="connsiteX4-839" fmla="*/ 7329949 w 12206748"/>
              <a:gd name="connsiteY4-840" fmla="*/ 3583858 h 4589323"/>
              <a:gd name="connsiteX5-841" fmla="*/ 6916993 w 12206748"/>
              <a:gd name="connsiteY5-842" fmla="*/ 3982064 h 4589323"/>
              <a:gd name="connsiteX6-843" fmla="*/ 7315200 w 12206748"/>
              <a:gd name="connsiteY6-844" fmla="*/ 4586748 h 4589323"/>
              <a:gd name="connsiteX7-845" fmla="*/ 6548283 w 12206748"/>
              <a:gd name="connsiteY7-846" fmla="*/ 4262282 h 4589323"/>
              <a:gd name="connsiteX8-847" fmla="*/ 6150078 w 12206748"/>
              <a:gd name="connsiteY8-848" fmla="*/ 3849327 h 4589323"/>
              <a:gd name="connsiteX9-849" fmla="*/ 5501147 w 12206748"/>
              <a:gd name="connsiteY9-850" fmla="*/ 3746089 h 4589323"/>
              <a:gd name="connsiteX10-851" fmla="*/ 4999703 w 12206748"/>
              <a:gd name="connsiteY10-852" fmla="*/ 3141405 h 4589323"/>
              <a:gd name="connsiteX11-853" fmla="*/ 3937819 w 12206748"/>
              <a:gd name="connsiteY11-854" fmla="*/ 3067664 h 4589323"/>
              <a:gd name="connsiteX12-855" fmla="*/ 0 w 12206748"/>
              <a:gd name="connsiteY12-856" fmla="*/ 2492477 h 4589323"/>
              <a:gd name="connsiteX13-857" fmla="*/ 14748 w 12206748"/>
              <a:gd name="connsiteY13-858" fmla="*/ 0 h 4589323"/>
              <a:gd name="connsiteX0-859" fmla="*/ 14748 w 12206748"/>
              <a:gd name="connsiteY0-860" fmla="*/ 0 h 4589323"/>
              <a:gd name="connsiteX1-861" fmla="*/ 12206748 w 12206748"/>
              <a:gd name="connsiteY1-862" fmla="*/ 0 h 4589323"/>
              <a:gd name="connsiteX2-863" fmla="*/ 12206748 w 12206748"/>
              <a:gd name="connsiteY2-864" fmla="*/ 1887794 h 4589323"/>
              <a:gd name="connsiteX3-865" fmla="*/ 8377083 w 12206748"/>
              <a:gd name="connsiteY3-866" fmla="*/ 2389238 h 4589323"/>
              <a:gd name="connsiteX4-867" fmla="*/ 7329949 w 12206748"/>
              <a:gd name="connsiteY4-868" fmla="*/ 3583858 h 4589323"/>
              <a:gd name="connsiteX5-869" fmla="*/ 6916993 w 12206748"/>
              <a:gd name="connsiteY5-870" fmla="*/ 3982064 h 4589323"/>
              <a:gd name="connsiteX6-871" fmla="*/ 7315200 w 12206748"/>
              <a:gd name="connsiteY6-872" fmla="*/ 4586748 h 4589323"/>
              <a:gd name="connsiteX7-873" fmla="*/ 6548283 w 12206748"/>
              <a:gd name="connsiteY7-874" fmla="*/ 4262282 h 4589323"/>
              <a:gd name="connsiteX8-875" fmla="*/ 6150078 w 12206748"/>
              <a:gd name="connsiteY8-876" fmla="*/ 3849327 h 4589323"/>
              <a:gd name="connsiteX9-877" fmla="*/ 5501147 w 12206748"/>
              <a:gd name="connsiteY9-878" fmla="*/ 3746089 h 4589323"/>
              <a:gd name="connsiteX10-879" fmla="*/ 4999703 w 12206748"/>
              <a:gd name="connsiteY10-880" fmla="*/ 3141405 h 4589323"/>
              <a:gd name="connsiteX11-881" fmla="*/ 3937819 w 12206748"/>
              <a:gd name="connsiteY11-882" fmla="*/ 3067664 h 4589323"/>
              <a:gd name="connsiteX12-883" fmla="*/ 0 w 12206748"/>
              <a:gd name="connsiteY12-884" fmla="*/ 2492477 h 4589323"/>
              <a:gd name="connsiteX13-885" fmla="*/ 14748 w 12206748"/>
              <a:gd name="connsiteY13-886" fmla="*/ 0 h 4589323"/>
              <a:gd name="connsiteX0-887" fmla="*/ 14748 w 12206748"/>
              <a:gd name="connsiteY0-888" fmla="*/ 0 h 4589323"/>
              <a:gd name="connsiteX1-889" fmla="*/ 12206748 w 12206748"/>
              <a:gd name="connsiteY1-890" fmla="*/ 0 h 4589323"/>
              <a:gd name="connsiteX2-891" fmla="*/ 12206748 w 12206748"/>
              <a:gd name="connsiteY2-892" fmla="*/ 1887794 h 4589323"/>
              <a:gd name="connsiteX3-893" fmla="*/ 8377083 w 12206748"/>
              <a:gd name="connsiteY3-894" fmla="*/ 2389238 h 4589323"/>
              <a:gd name="connsiteX4-895" fmla="*/ 7905136 w 12206748"/>
              <a:gd name="connsiteY4-896" fmla="*/ 3259394 h 4589323"/>
              <a:gd name="connsiteX5-897" fmla="*/ 6916993 w 12206748"/>
              <a:gd name="connsiteY5-898" fmla="*/ 3982064 h 4589323"/>
              <a:gd name="connsiteX6-899" fmla="*/ 7315200 w 12206748"/>
              <a:gd name="connsiteY6-900" fmla="*/ 4586748 h 4589323"/>
              <a:gd name="connsiteX7-901" fmla="*/ 6548283 w 12206748"/>
              <a:gd name="connsiteY7-902" fmla="*/ 4262282 h 4589323"/>
              <a:gd name="connsiteX8-903" fmla="*/ 6150078 w 12206748"/>
              <a:gd name="connsiteY8-904" fmla="*/ 3849327 h 4589323"/>
              <a:gd name="connsiteX9-905" fmla="*/ 5501147 w 12206748"/>
              <a:gd name="connsiteY9-906" fmla="*/ 3746089 h 4589323"/>
              <a:gd name="connsiteX10-907" fmla="*/ 4999703 w 12206748"/>
              <a:gd name="connsiteY10-908" fmla="*/ 3141405 h 4589323"/>
              <a:gd name="connsiteX11-909" fmla="*/ 3937819 w 12206748"/>
              <a:gd name="connsiteY11-910" fmla="*/ 3067664 h 4589323"/>
              <a:gd name="connsiteX12-911" fmla="*/ 0 w 12206748"/>
              <a:gd name="connsiteY12-912" fmla="*/ 2492477 h 4589323"/>
              <a:gd name="connsiteX13-913" fmla="*/ 14748 w 12206748"/>
              <a:gd name="connsiteY13-914" fmla="*/ 0 h 4589323"/>
              <a:gd name="connsiteX0-915" fmla="*/ 14748 w 12206748"/>
              <a:gd name="connsiteY0-916" fmla="*/ 0 h 4589323"/>
              <a:gd name="connsiteX1-917" fmla="*/ 12206748 w 12206748"/>
              <a:gd name="connsiteY1-918" fmla="*/ 0 h 4589323"/>
              <a:gd name="connsiteX2-919" fmla="*/ 12206748 w 12206748"/>
              <a:gd name="connsiteY2-920" fmla="*/ 1887794 h 4589323"/>
              <a:gd name="connsiteX3-921" fmla="*/ 8377083 w 12206748"/>
              <a:gd name="connsiteY3-922" fmla="*/ 2389238 h 4589323"/>
              <a:gd name="connsiteX4-923" fmla="*/ 7905136 w 12206748"/>
              <a:gd name="connsiteY4-924" fmla="*/ 3259394 h 4589323"/>
              <a:gd name="connsiteX5-925" fmla="*/ 6916993 w 12206748"/>
              <a:gd name="connsiteY5-926" fmla="*/ 3982064 h 4589323"/>
              <a:gd name="connsiteX6-927" fmla="*/ 7315200 w 12206748"/>
              <a:gd name="connsiteY6-928" fmla="*/ 4586748 h 4589323"/>
              <a:gd name="connsiteX7-929" fmla="*/ 6548283 w 12206748"/>
              <a:gd name="connsiteY7-930" fmla="*/ 4262282 h 4589323"/>
              <a:gd name="connsiteX8-931" fmla="*/ 6150078 w 12206748"/>
              <a:gd name="connsiteY8-932" fmla="*/ 3849327 h 4589323"/>
              <a:gd name="connsiteX9-933" fmla="*/ 6076334 w 12206748"/>
              <a:gd name="connsiteY9-934" fmla="*/ 3598605 h 4589323"/>
              <a:gd name="connsiteX10-935" fmla="*/ 4999703 w 12206748"/>
              <a:gd name="connsiteY10-936" fmla="*/ 3141405 h 4589323"/>
              <a:gd name="connsiteX11-937" fmla="*/ 3937819 w 12206748"/>
              <a:gd name="connsiteY11-938" fmla="*/ 3067664 h 4589323"/>
              <a:gd name="connsiteX12-939" fmla="*/ 0 w 12206748"/>
              <a:gd name="connsiteY12-940" fmla="*/ 2492477 h 4589323"/>
              <a:gd name="connsiteX13-941" fmla="*/ 14748 w 12206748"/>
              <a:gd name="connsiteY13-942" fmla="*/ 0 h 4589323"/>
              <a:gd name="connsiteX0-943" fmla="*/ 14748 w 12206748"/>
              <a:gd name="connsiteY0-944" fmla="*/ 0 h 4589323"/>
              <a:gd name="connsiteX1-945" fmla="*/ 12206748 w 12206748"/>
              <a:gd name="connsiteY1-946" fmla="*/ 0 h 4589323"/>
              <a:gd name="connsiteX2-947" fmla="*/ 12206748 w 12206748"/>
              <a:gd name="connsiteY2-948" fmla="*/ 1887794 h 4589323"/>
              <a:gd name="connsiteX3-949" fmla="*/ 8377083 w 12206748"/>
              <a:gd name="connsiteY3-950" fmla="*/ 2389238 h 4589323"/>
              <a:gd name="connsiteX4-951" fmla="*/ 7905136 w 12206748"/>
              <a:gd name="connsiteY4-952" fmla="*/ 3259394 h 4589323"/>
              <a:gd name="connsiteX5-953" fmla="*/ 6916993 w 12206748"/>
              <a:gd name="connsiteY5-954" fmla="*/ 3982064 h 4589323"/>
              <a:gd name="connsiteX6-955" fmla="*/ 7315200 w 12206748"/>
              <a:gd name="connsiteY6-956" fmla="*/ 4586748 h 4589323"/>
              <a:gd name="connsiteX7-957" fmla="*/ 6548283 w 12206748"/>
              <a:gd name="connsiteY7-958" fmla="*/ 4262282 h 4589323"/>
              <a:gd name="connsiteX8-959" fmla="*/ 6150078 w 12206748"/>
              <a:gd name="connsiteY8-960" fmla="*/ 3849327 h 4589323"/>
              <a:gd name="connsiteX9-961" fmla="*/ 6076334 w 12206748"/>
              <a:gd name="connsiteY9-962" fmla="*/ 3598605 h 4589323"/>
              <a:gd name="connsiteX10-963" fmla="*/ 5692877 w 12206748"/>
              <a:gd name="connsiteY10-964" fmla="*/ 2979173 h 4589323"/>
              <a:gd name="connsiteX11-965" fmla="*/ 3937819 w 12206748"/>
              <a:gd name="connsiteY11-966" fmla="*/ 3067664 h 4589323"/>
              <a:gd name="connsiteX12-967" fmla="*/ 0 w 12206748"/>
              <a:gd name="connsiteY12-968" fmla="*/ 2492477 h 4589323"/>
              <a:gd name="connsiteX13-969" fmla="*/ 14748 w 12206748"/>
              <a:gd name="connsiteY13-970" fmla="*/ 0 h 4589323"/>
              <a:gd name="connsiteX0-971" fmla="*/ 14748 w 12206748"/>
              <a:gd name="connsiteY0-972" fmla="*/ 0 h 4589323"/>
              <a:gd name="connsiteX1-973" fmla="*/ 12206748 w 12206748"/>
              <a:gd name="connsiteY1-974" fmla="*/ 0 h 4589323"/>
              <a:gd name="connsiteX2-975" fmla="*/ 12206748 w 12206748"/>
              <a:gd name="connsiteY2-976" fmla="*/ 1887794 h 4589323"/>
              <a:gd name="connsiteX3-977" fmla="*/ 8377083 w 12206748"/>
              <a:gd name="connsiteY3-978" fmla="*/ 2389238 h 4589323"/>
              <a:gd name="connsiteX4-979" fmla="*/ 7905136 w 12206748"/>
              <a:gd name="connsiteY4-980" fmla="*/ 3259394 h 4589323"/>
              <a:gd name="connsiteX5-981" fmla="*/ 6916993 w 12206748"/>
              <a:gd name="connsiteY5-982" fmla="*/ 3982064 h 4589323"/>
              <a:gd name="connsiteX6-983" fmla="*/ 7315200 w 12206748"/>
              <a:gd name="connsiteY6-984" fmla="*/ 4586748 h 4589323"/>
              <a:gd name="connsiteX7-985" fmla="*/ 6548283 w 12206748"/>
              <a:gd name="connsiteY7-986" fmla="*/ 4262282 h 4589323"/>
              <a:gd name="connsiteX8-987" fmla="*/ 6150078 w 12206748"/>
              <a:gd name="connsiteY8-988" fmla="*/ 3849327 h 4589323"/>
              <a:gd name="connsiteX9-989" fmla="*/ 6076334 w 12206748"/>
              <a:gd name="connsiteY9-990" fmla="*/ 3598605 h 4589323"/>
              <a:gd name="connsiteX10-991" fmla="*/ 5692877 w 12206748"/>
              <a:gd name="connsiteY10-992" fmla="*/ 2979173 h 4589323"/>
              <a:gd name="connsiteX11-993" fmla="*/ 4586748 w 12206748"/>
              <a:gd name="connsiteY11-994" fmla="*/ 3126657 h 4589323"/>
              <a:gd name="connsiteX12-995" fmla="*/ 0 w 12206748"/>
              <a:gd name="connsiteY12-996" fmla="*/ 2492477 h 4589323"/>
              <a:gd name="connsiteX13-997" fmla="*/ 14748 w 12206748"/>
              <a:gd name="connsiteY13-998" fmla="*/ 0 h 4589323"/>
              <a:gd name="connsiteX0-999" fmla="*/ 14748 w 12206748"/>
              <a:gd name="connsiteY0-1000" fmla="*/ 0 h 4589323"/>
              <a:gd name="connsiteX1-1001" fmla="*/ 12206748 w 12206748"/>
              <a:gd name="connsiteY1-1002" fmla="*/ 0 h 4589323"/>
              <a:gd name="connsiteX2-1003" fmla="*/ 12206748 w 12206748"/>
              <a:gd name="connsiteY2-1004" fmla="*/ 1887794 h 4589323"/>
              <a:gd name="connsiteX3-1005" fmla="*/ 8377083 w 12206748"/>
              <a:gd name="connsiteY3-1006" fmla="*/ 2389238 h 4589323"/>
              <a:gd name="connsiteX4-1007" fmla="*/ 7905136 w 12206748"/>
              <a:gd name="connsiteY4-1008" fmla="*/ 3259394 h 4589323"/>
              <a:gd name="connsiteX5-1009" fmla="*/ 6916993 w 12206748"/>
              <a:gd name="connsiteY5-1010" fmla="*/ 3982064 h 4589323"/>
              <a:gd name="connsiteX6-1011" fmla="*/ 7315200 w 12206748"/>
              <a:gd name="connsiteY6-1012" fmla="*/ 4586748 h 4589323"/>
              <a:gd name="connsiteX7-1013" fmla="*/ 6548283 w 12206748"/>
              <a:gd name="connsiteY7-1014" fmla="*/ 4262282 h 4589323"/>
              <a:gd name="connsiteX8-1015" fmla="*/ 6150078 w 12206748"/>
              <a:gd name="connsiteY8-1016" fmla="*/ 3849327 h 4589323"/>
              <a:gd name="connsiteX9-1017" fmla="*/ 6076334 w 12206748"/>
              <a:gd name="connsiteY9-1018" fmla="*/ 3598605 h 4589323"/>
              <a:gd name="connsiteX10-1019" fmla="*/ 5766619 w 12206748"/>
              <a:gd name="connsiteY10-1020" fmla="*/ 3156154 h 4589323"/>
              <a:gd name="connsiteX11-1021" fmla="*/ 4586748 w 12206748"/>
              <a:gd name="connsiteY11-1022" fmla="*/ 3126657 h 4589323"/>
              <a:gd name="connsiteX12-1023" fmla="*/ 0 w 12206748"/>
              <a:gd name="connsiteY12-1024" fmla="*/ 2492477 h 4589323"/>
              <a:gd name="connsiteX13-1025" fmla="*/ 14748 w 12206748"/>
              <a:gd name="connsiteY13-1026" fmla="*/ 0 h 4589323"/>
              <a:gd name="connsiteX0-1027" fmla="*/ 14748 w 12206748"/>
              <a:gd name="connsiteY0-1028" fmla="*/ 0 h 4589323"/>
              <a:gd name="connsiteX1-1029" fmla="*/ 12206748 w 12206748"/>
              <a:gd name="connsiteY1-1030" fmla="*/ 0 h 4589323"/>
              <a:gd name="connsiteX2-1031" fmla="*/ 12206748 w 12206748"/>
              <a:gd name="connsiteY2-1032" fmla="*/ 1887794 h 4589323"/>
              <a:gd name="connsiteX3-1033" fmla="*/ 8377083 w 12206748"/>
              <a:gd name="connsiteY3-1034" fmla="*/ 2389238 h 4589323"/>
              <a:gd name="connsiteX4-1035" fmla="*/ 7905136 w 12206748"/>
              <a:gd name="connsiteY4-1036" fmla="*/ 3259394 h 4589323"/>
              <a:gd name="connsiteX5-1037" fmla="*/ 6916993 w 12206748"/>
              <a:gd name="connsiteY5-1038" fmla="*/ 3982064 h 4589323"/>
              <a:gd name="connsiteX6-1039" fmla="*/ 7315200 w 12206748"/>
              <a:gd name="connsiteY6-1040" fmla="*/ 4586748 h 4589323"/>
              <a:gd name="connsiteX7-1041" fmla="*/ 6548283 w 12206748"/>
              <a:gd name="connsiteY7-1042" fmla="*/ 4262282 h 4589323"/>
              <a:gd name="connsiteX8-1043" fmla="*/ 6150078 w 12206748"/>
              <a:gd name="connsiteY8-1044" fmla="*/ 3849327 h 4589323"/>
              <a:gd name="connsiteX9-1045" fmla="*/ 6238566 w 12206748"/>
              <a:gd name="connsiteY9-1046" fmla="*/ 3583856 h 4589323"/>
              <a:gd name="connsiteX10-1047" fmla="*/ 5766619 w 12206748"/>
              <a:gd name="connsiteY10-1048" fmla="*/ 3156154 h 4589323"/>
              <a:gd name="connsiteX11-1049" fmla="*/ 4586748 w 12206748"/>
              <a:gd name="connsiteY11-1050" fmla="*/ 3126657 h 4589323"/>
              <a:gd name="connsiteX12-1051" fmla="*/ 0 w 12206748"/>
              <a:gd name="connsiteY12-1052" fmla="*/ 2492477 h 4589323"/>
              <a:gd name="connsiteX13-1053" fmla="*/ 14748 w 12206748"/>
              <a:gd name="connsiteY13-1054" fmla="*/ 0 h 4589323"/>
              <a:gd name="connsiteX0-1055" fmla="*/ 14748 w 12206748"/>
              <a:gd name="connsiteY0-1056" fmla="*/ 0 h 4589143"/>
              <a:gd name="connsiteX1-1057" fmla="*/ 12206748 w 12206748"/>
              <a:gd name="connsiteY1-1058" fmla="*/ 0 h 4589143"/>
              <a:gd name="connsiteX2-1059" fmla="*/ 12206748 w 12206748"/>
              <a:gd name="connsiteY2-1060" fmla="*/ 1887794 h 4589143"/>
              <a:gd name="connsiteX3-1061" fmla="*/ 8377083 w 12206748"/>
              <a:gd name="connsiteY3-1062" fmla="*/ 2389238 h 4589143"/>
              <a:gd name="connsiteX4-1063" fmla="*/ 7905136 w 12206748"/>
              <a:gd name="connsiteY4-1064" fmla="*/ 3259394 h 4589143"/>
              <a:gd name="connsiteX5-1065" fmla="*/ 6916993 w 12206748"/>
              <a:gd name="connsiteY5-1066" fmla="*/ 3982064 h 4589143"/>
              <a:gd name="connsiteX6-1067" fmla="*/ 7315200 w 12206748"/>
              <a:gd name="connsiteY6-1068" fmla="*/ 4586748 h 4589143"/>
              <a:gd name="connsiteX7-1069" fmla="*/ 6548283 w 12206748"/>
              <a:gd name="connsiteY7-1070" fmla="*/ 4262282 h 4589143"/>
              <a:gd name="connsiteX8-1071" fmla="*/ 6238568 w 12206748"/>
              <a:gd name="connsiteY8-1072" fmla="*/ 3967314 h 4589143"/>
              <a:gd name="connsiteX9-1073" fmla="*/ 6238566 w 12206748"/>
              <a:gd name="connsiteY9-1074" fmla="*/ 3583856 h 4589143"/>
              <a:gd name="connsiteX10-1075" fmla="*/ 5766619 w 12206748"/>
              <a:gd name="connsiteY10-1076" fmla="*/ 3156154 h 4589143"/>
              <a:gd name="connsiteX11-1077" fmla="*/ 4586748 w 12206748"/>
              <a:gd name="connsiteY11-1078" fmla="*/ 3126657 h 4589143"/>
              <a:gd name="connsiteX12-1079" fmla="*/ 0 w 12206748"/>
              <a:gd name="connsiteY12-1080" fmla="*/ 2492477 h 4589143"/>
              <a:gd name="connsiteX13-1081" fmla="*/ 14748 w 12206748"/>
              <a:gd name="connsiteY13-1082" fmla="*/ 0 h 4589143"/>
              <a:gd name="connsiteX0-1083" fmla="*/ 14748 w 12206748"/>
              <a:gd name="connsiteY0-1084" fmla="*/ 0 h 4588719"/>
              <a:gd name="connsiteX1-1085" fmla="*/ 12206748 w 12206748"/>
              <a:gd name="connsiteY1-1086" fmla="*/ 0 h 4588719"/>
              <a:gd name="connsiteX2-1087" fmla="*/ 12206748 w 12206748"/>
              <a:gd name="connsiteY2-1088" fmla="*/ 1887794 h 4588719"/>
              <a:gd name="connsiteX3-1089" fmla="*/ 8377083 w 12206748"/>
              <a:gd name="connsiteY3-1090" fmla="*/ 2389238 h 4588719"/>
              <a:gd name="connsiteX4-1091" fmla="*/ 7905136 w 12206748"/>
              <a:gd name="connsiteY4-1092" fmla="*/ 3259394 h 4588719"/>
              <a:gd name="connsiteX5-1093" fmla="*/ 6916993 w 12206748"/>
              <a:gd name="connsiteY5-1094" fmla="*/ 3982064 h 4588719"/>
              <a:gd name="connsiteX6-1095" fmla="*/ 7315200 w 12206748"/>
              <a:gd name="connsiteY6-1096" fmla="*/ 4586748 h 4588719"/>
              <a:gd name="connsiteX7-1097" fmla="*/ 6799005 w 12206748"/>
              <a:gd name="connsiteY7-1098" fmla="*/ 4203288 h 4588719"/>
              <a:gd name="connsiteX8-1099" fmla="*/ 6238568 w 12206748"/>
              <a:gd name="connsiteY8-1100" fmla="*/ 3967314 h 4588719"/>
              <a:gd name="connsiteX9-1101" fmla="*/ 6238566 w 12206748"/>
              <a:gd name="connsiteY9-1102" fmla="*/ 3583856 h 4588719"/>
              <a:gd name="connsiteX10-1103" fmla="*/ 5766619 w 12206748"/>
              <a:gd name="connsiteY10-1104" fmla="*/ 3156154 h 4588719"/>
              <a:gd name="connsiteX11-1105" fmla="*/ 4586748 w 12206748"/>
              <a:gd name="connsiteY11-1106" fmla="*/ 3126657 h 4588719"/>
              <a:gd name="connsiteX12-1107" fmla="*/ 0 w 12206748"/>
              <a:gd name="connsiteY12-1108" fmla="*/ 2492477 h 4588719"/>
              <a:gd name="connsiteX13-1109" fmla="*/ 14748 w 12206748"/>
              <a:gd name="connsiteY13-1110" fmla="*/ 0 h 4588719"/>
              <a:gd name="connsiteX0-1111" fmla="*/ 14748 w 12206748"/>
              <a:gd name="connsiteY0-1112" fmla="*/ 0 h 4384353"/>
              <a:gd name="connsiteX1-1113" fmla="*/ 12206748 w 12206748"/>
              <a:gd name="connsiteY1-1114" fmla="*/ 0 h 4384353"/>
              <a:gd name="connsiteX2-1115" fmla="*/ 12206748 w 12206748"/>
              <a:gd name="connsiteY2-1116" fmla="*/ 1887794 h 4384353"/>
              <a:gd name="connsiteX3-1117" fmla="*/ 8377083 w 12206748"/>
              <a:gd name="connsiteY3-1118" fmla="*/ 2389238 h 4384353"/>
              <a:gd name="connsiteX4-1119" fmla="*/ 7905136 w 12206748"/>
              <a:gd name="connsiteY4-1120" fmla="*/ 3259394 h 4384353"/>
              <a:gd name="connsiteX5-1121" fmla="*/ 6916993 w 12206748"/>
              <a:gd name="connsiteY5-1122" fmla="*/ 3982064 h 4384353"/>
              <a:gd name="connsiteX6-1123" fmla="*/ 7034981 w 12206748"/>
              <a:gd name="connsiteY6-1124" fmla="*/ 4380270 h 4384353"/>
              <a:gd name="connsiteX7-1125" fmla="*/ 6799005 w 12206748"/>
              <a:gd name="connsiteY7-1126" fmla="*/ 4203288 h 4384353"/>
              <a:gd name="connsiteX8-1127" fmla="*/ 6238568 w 12206748"/>
              <a:gd name="connsiteY8-1128" fmla="*/ 3967314 h 4384353"/>
              <a:gd name="connsiteX9-1129" fmla="*/ 6238566 w 12206748"/>
              <a:gd name="connsiteY9-1130" fmla="*/ 3583856 h 4384353"/>
              <a:gd name="connsiteX10-1131" fmla="*/ 5766619 w 12206748"/>
              <a:gd name="connsiteY10-1132" fmla="*/ 3156154 h 4384353"/>
              <a:gd name="connsiteX11-1133" fmla="*/ 4586748 w 12206748"/>
              <a:gd name="connsiteY11-1134" fmla="*/ 3126657 h 4384353"/>
              <a:gd name="connsiteX12-1135" fmla="*/ 0 w 12206748"/>
              <a:gd name="connsiteY12-1136" fmla="*/ 2492477 h 4384353"/>
              <a:gd name="connsiteX13-1137" fmla="*/ 14748 w 12206748"/>
              <a:gd name="connsiteY13-1138" fmla="*/ 0 h 4384353"/>
              <a:gd name="connsiteX0-1139" fmla="*/ 14748 w 12206748"/>
              <a:gd name="connsiteY0-1140" fmla="*/ 0 h 4559378"/>
              <a:gd name="connsiteX1-1141" fmla="*/ 12206748 w 12206748"/>
              <a:gd name="connsiteY1-1142" fmla="*/ 0 h 4559378"/>
              <a:gd name="connsiteX2-1143" fmla="*/ 12206748 w 12206748"/>
              <a:gd name="connsiteY2-1144" fmla="*/ 1887794 h 4559378"/>
              <a:gd name="connsiteX3-1145" fmla="*/ 8377083 w 12206748"/>
              <a:gd name="connsiteY3-1146" fmla="*/ 2389238 h 4559378"/>
              <a:gd name="connsiteX4-1147" fmla="*/ 7905136 w 12206748"/>
              <a:gd name="connsiteY4-1148" fmla="*/ 3259394 h 4559378"/>
              <a:gd name="connsiteX5-1149" fmla="*/ 6916993 w 12206748"/>
              <a:gd name="connsiteY5-1150" fmla="*/ 3982064 h 4559378"/>
              <a:gd name="connsiteX6-1151" fmla="*/ 7285704 w 12206748"/>
              <a:gd name="connsiteY6-1152" fmla="*/ 4557250 h 4559378"/>
              <a:gd name="connsiteX7-1153" fmla="*/ 6799005 w 12206748"/>
              <a:gd name="connsiteY7-1154" fmla="*/ 4203288 h 4559378"/>
              <a:gd name="connsiteX8-1155" fmla="*/ 6238568 w 12206748"/>
              <a:gd name="connsiteY8-1156" fmla="*/ 3967314 h 4559378"/>
              <a:gd name="connsiteX9-1157" fmla="*/ 6238566 w 12206748"/>
              <a:gd name="connsiteY9-1158" fmla="*/ 3583856 h 4559378"/>
              <a:gd name="connsiteX10-1159" fmla="*/ 5766619 w 12206748"/>
              <a:gd name="connsiteY10-1160" fmla="*/ 3156154 h 4559378"/>
              <a:gd name="connsiteX11-1161" fmla="*/ 4586748 w 12206748"/>
              <a:gd name="connsiteY11-1162" fmla="*/ 3126657 h 4559378"/>
              <a:gd name="connsiteX12-1163" fmla="*/ 0 w 12206748"/>
              <a:gd name="connsiteY12-1164" fmla="*/ 2492477 h 4559378"/>
              <a:gd name="connsiteX13-1165" fmla="*/ 14748 w 12206748"/>
              <a:gd name="connsiteY13-1166" fmla="*/ 0 h 4559378"/>
              <a:gd name="connsiteX0-1167" fmla="*/ 14748 w 12206748"/>
              <a:gd name="connsiteY0-1168" fmla="*/ 0 h 4515423"/>
              <a:gd name="connsiteX1-1169" fmla="*/ 12206748 w 12206748"/>
              <a:gd name="connsiteY1-1170" fmla="*/ 0 h 4515423"/>
              <a:gd name="connsiteX2-1171" fmla="*/ 12206748 w 12206748"/>
              <a:gd name="connsiteY2-1172" fmla="*/ 1887794 h 4515423"/>
              <a:gd name="connsiteX3-1173" fmla="*/ 8377083 w 12206748"/>
              <a:gd name="connsiteY3-1174" fmla="*/ 2389238 h 4515423"/>
              <a:gd name="connsiteX4-1175" fmla="*/ 7905136 w 12206748"/>
              <a:gd name="connsiteY4-1176" fmla="*/ 3259394 h 4515423"/>
              <a:gd name="connsiteX5-1177" fmla="*/ 6916993 w 12206748"/>
              <a:gd name="connsiteY5-1178" fmla="*/ 3982064 h 4515423"/>
              <a:gd name="connsiteX6-1179" fmla="*/ 7418440 w 12206748"/>
              <a:gd name="connsiteY6-1180" fmla="*/ 4513005 h 4515423"/>
              <a:gd name="connsiteX7-1181" fmla="*/ 6799005 w 12206748"/>
              <a:gd name="connsiteY7-1182" fmla="*/ 4203288 h 4515423"/>
              <a:gd name="connsiteX8-1183" fmla="*/ 6238568 w 12206748"/>
              <a:gd name="connsiteY8-1184" fmla="*/ 3967314 h 4515423"/>
              <a:gd name="connsiteX9-1185" fmla="*/ 6238566 w 12206748"/>
              <a:gd name="connsiteY9-1186" fmla="*/ 3583856 h 4515423"/>
              <a:gd name="connsiteX10-1187" fmla="*/ 5766619 w 12206748"/>
              <a:gd name="connsiteY10-1188" fmla="*/ 3156154 h 4515423"/>
              <a:gd name="connsiteX11-1189" fmla="*/ 4586748 w 12206748"/>
              <a:gd name="connsiteY11-1190" fmla="*/ 3126657 h 4515423"/>
              <a:gd name="connsiteX12-1191" fmla="*/ 0 w 12206748"/>
              <a:gd name="connsiteY12-1192" fmla="*/ 2492477 h 4515423"/>
              <a:gd name="connsiteX13-1193" fmla="*/ 14748 w 12206748"/>
              <a:gd name="connsiteY13-1194" fmla="*/ 0 h 4515423"/>
              <a:gd name="connsiteX0-1195" fmla="*/ 14748 w 12206748"/>
              <a:gd name="connsiteY0-1196" fmla="*/ 0 h 4515423"/>
              <a:gd name="connsiteX1-1197" fmla="*/ 12206748 w 12206748"/>
              <a:gd name="connsiteY1-1198" fmla="*/ 0 h 4515423"/>
              <a:gd name="connsiteX2-1199" fmla="*/ 12206748 w 12206748"/>
              <a:gd name="connsiteY2-1200" fmla="*/ 1887794 h 4515423"/>
              <a:gd name="connsiteX3-1201" fmla="*/ 8377083 w 12206748"/>
              <a:gd name="connsiteY3-1202" fmla="*/ 2389238 h 4515423"/>
              <a:gd name="connsiteX4-1203" fmla="*/ 7905136 w 12206748"/>
              <a:gd name="connsiteY4-1204" fmla="*/ 3259394 h 4515423"/>
              <a:gd name="connsiteX5-1205" fmla="*/ 6916993 w 12206748"/>
              <a:gd name="connsiteY5-1206" fmla="*/ 3982064 h 4515423"/>
              <a:gd name="connsiteX6-1207" fmla="*/ 7418440 w 12206748"/>
              <a:gd name="connsiteY6-1208" fmla="*/ 4513005 h 4515423"/>
              <a:gd name="connsiteX7-1209" fmla="*/ 6799005 w 12206748"/>
              <a:gd name="connsiteY7-1210" fmla="*/ 4203288 h 4515423"/>
              <a:gd name="connsiteX8-1211" fmla="*/ 6238568 w 12206748"/>
              <a:gd name="connsiteY8-1212" fmla="*/ 3967314 h 4515423"/>
              <a:gd name="connsiteX9-1213" fmla="*/ 6238566 w 12206748"/>
              <a:gd name="connsiteY9-1214" fmla="*/ 3583856 h 4515423"/>
              <a:gd name="connsiteX10-1215" fmla="*/ 5766619 w 12206748"/>
              <a:gd name="connsiteY10-1216" fmla="*/ 3156154 h 4515423"/>
              <a:gd name="connsiteX11-1217" fmla="*/ 4586748 w 12206748"/>
              <a:gd name="connsiteY11-1218" fmla="*/ 3126657 h 4515423"/>
              <a:gd name="connsiteX12-1219" fmla="*/ 0 w 12206748"/>
              <a:gd name="connsiteY12-1220" fmla="*/ 2492477 h 4515423"/>
              <a:gd name="connsiteX13-1221" fmla="*/ 14748 w 12206748"/>
              <a:gd name="connsiteY13-1222" fmla="*/ 0 h 4515423"/>
              <a:gd name="connsiteX0-1223" fmla="*/ 14748 w 12206748"/>
              <a:gd name="connsiteY0-1224" fmla="*/ 0 h 4513005"/>
              <a:gd name="connsiteX1-1225" fmla="*/ 12206748 w 12206748"/>
              <a:gd name="connsiteY1-1226" fmla="*/ 0 h 4513005"/>
              <a:gd name="connsiteX2-1227" fmla="*/ 12206748 w 12206748"/>
              <a:gd name="connsiteY2-1228" fmla="*/ 1887794 h 4513005"/>
              <a:gd name="connsiteX3-1229" fmla="*/ 8377083 w 12206748"/>
              <a:gd name="connsiteY3-1230" fmla="*/ 2389238 h 4513005"/>
              <a:gd name="connsiteX4-1231" fmla="*/ 7905136 w 12206748"/>
              <a:gd name="connsiteY4-1232" fmla="*/ 3259394 h 4513005"/>
              <a:gd name="connsiteX5-1233" fmla="*/ 6916993 w 12206748"/>
              <a:gd name="connsiteY5-1234" fmla="*/ 3982064 h 4513005"/>
              <a:gd name="connsiteX6-1235" fmla="*/ 7418440 w 12206748"/>
              <a:gd name="connsiteY6-1236" fmla="*/ 4513005 h 4513005"/>
              <a:gd name="connsiteX7-1237" fmla="*/ 6799005 w 12206748"/>
              <a:gd name="connsiteY7-1238" fmla="*/ 4203288 h 4513005"/>
              <a:gd name="connsiteX8-1239" fmla="*/ 6238568 w 12206748"/>
              <a:gd name="connsiteY8-1240" fmla="*/ 3967314 h 4513005"/>
              <a:gd name="connsiteX9-1241" fmla="*/ 6238566 w 12206748"/>
              <a:gd name="connsiteY9-1242" fmla="*/ 3583856 h 4513005"/>
              <a:gd name="connsiteX10-1243" fmla="*/ 5766619 w 12206748"/>
              <a:gd name="connsiteY10-1244" fmla="*/ 3156154 h 4513005"/>
              <a:gd name="connsiteX11-1245" fmla="*/ 4586748 w 12206748"/>
              <a:gd name="connsiteY11-1246" fmla="*/ 3126657 h 4513005"/>
              <a:gd name="connsiteX12-1247" fmla="*/ 0 w 12206748"/>
              <a:gd name="connsiteY12-1248" fmla="*/ 2492477 h 4513005"/>
              <a:gd name="connsiteX13-1249" fmla="*/ 14748 w 12206748"/>
              <a:gd name="connsiteY13-1250" fmla="*/ 0 h 4513005"/>
              <a:gd name="connsiteX0-1251" fmla="*/ 14748 w 12206748"/>
              <a:gd name="connsiteY0-1252" fmla="*/ 0 h 4513005"/>
              <a:gd name="connsiteX1-1253" fmla="*/ 12206748 w 12206748"/>
              <a:gd name="connsiteY1-1254" fmla="*/ 0 h 4513005"/>
              <a:gd name="connsiteX2-1255" fmla="*/ 12206748 w 12206748"/>
              <a:gd name="connsiteY2-1256" fmla="*/ 1887794 h 4513005"/>
              <a:gd name="connsiteX3-1257" fmla="*/ 8377083 w 12206748"/>
              <a:gd name="connsiteY3-1258" fmla="*/ 2389238 h 4513005"/>
              <a:gd name="connsiteX4-1259" fmla="*/ 7905136 w 12206748"/>
              <a:gd name="connsiteY4-1260" fmla="*/ 3259394 h 4513005"/>
              <a:gd name="connsiteX5-1261" fmla="*/ 6916993 w 12206748"/>
              <a:gd name="connsiteY5-1262" fmla="*/ 3982064 h 4513005"/>
              <a:gd name="connsiteX6-1263" fmla="*/ 7418440 w 12206748"/>
              <a:gd name="connsiteY6-1264" fmla="*/ 4513005 h 4513005"/>
              <a:gd name="connsiteX7-1265" fmla="*/ 6799005 w 12206748"/>
              <a:gd name="connsiteY7-1266" fmla="*/ 4203288 h 4513005"/>
              <a:gd name="connsiteX8-1267" fmla="*/ 6238568 w 12206748"/>
              <a:gd name="connsiteY8-1268" fmla="*/ 3967314 h 4513005"/>
              <a:gd name="connsiteX9-1269" fmla="*/ 6238566 w 12206748"/>
              <a:gd name="connsiteY9-1270" fmla="*/ 3583856 h 4513005"/>
              <a:gd name="connsiteX10-1271" fmla="*/ 5766619 w 12206748"/>
              <a:gd name="connsiteY10-1272" fmla="*/ 3156154 h 4513005"/>
              <a:gd name="connsiteX11-1273" fmla="*/ 4586748 w 12206748"/>
              <a:gd name="connsiteY11-1274" fmla="*/ 3126657 h 4513005"/>
              <a:gd name="connsiteX12-1275" fmla="*/ 0 w 12206748"/>
              <a:gd name="connsiteY12-1276" fmla="*/ 2492477 h 4513005"/>
              <a:gd name="connsiteX13-1277" fmla="*/ 14748 w 12206748"/>
              <a:gd name="connsiteY13-1278" fmla="*/ 0 h 4513005"/>
              <a:gd name="connsiteX0-1279" fmla="*/ 14748 w 12206748"/>
              <a:gd name="connsiteY0-1280" fmla="*/ 0 h 4513005"/>
              <a:gd name="connsiteX1-1281" fmla="*/ 12206748 w 12206748"/>
              <a:gd name="connsiteY1-1282" fmla="*/ 0 h 4513005"/>
              <a:gd name="connsiteX2-1283" fmla="*/ 12206748 w 12206748"/>
              <a:gd name="connsiteY2-1284" fmla="*/ 1887794 h 4513005"/>
              <a:gd name="connsiteX3-1285" fmla="*/ 8377083 w 12206748"/>
              <a:gd name="connsiteY3-1286" fmla="*/ 2389238 h 4513005"/>
              <a:gd name="connsiteX4-1287" fmla="*/ 7905136 w 12206748"/>
              <a:gd name="connsiteY4-1288" fmla="*/ 3259394 h 4513005"/>
              <a:gd name="connsiteX5-1289" fmla="*/ 6916993 w 12206748"/>
              <a:gd name="connsiteY5-1290" fmla="*/ 3982064 h 4513005"/>
              <a:gd name="connsiteX6-1291" fmla="*/ 7418440 w 12206748"/>
              <a:gd name="connsiteY6-1292" fmla="*/ 4513005 h 4513005"/>
              <a:gd name="connsiteX7-1293" fmla="*/ 6990734 w 12206748"/>
              <a:gd name="connsiteY7-1294" fmla="*/ 4277030 h 4513005"/>
              <a:gd name="connsiteX8-1295" fmla="*/ 6238568 w 12206748"/>
              <a:gd name="connsiteY8-1296" fmla="*/ 3967314 h 4513005"/>
              <a:gd name="connsiteX9-1297" fmla="*/ 6238566 w 12206748"/>
              <a:gd name="connsiteY9-1298" fmla="*/ 3583856 h 4513005"/>
              <a:gd name="connsiteX10-1299" fmla="*/ 5766619 w 12206748"/>
              <a:gd name="connsiteY10-1300" fmla="*/ 3156154 h 4513005"/>
              <a:gd name="connsiteX11-1301" fmla="*/ 4586748 w 12206748"/>
              <a:gd name="connsiteY11-1302" fmla="*/ 3126657 h 4513005"/>
              <a:gd name="connsiteX12-1303" fmla="*/ 0 w 12206748"/>
              <a:gd name="connsiteY12-1304" fmla="*/ 2492477 h 4513005"/>
              <a:gd name="connsiteX13-1305" fmla="*/ 14748 w 12206748"/>
              <a:gd name="connsiteY13-1306" fmla="*/ 0 h 4513005"/>
              <a:gd name="connsiteX0-1307" fmla="*/ 14748 w 12206748"/>
              <a:gd name="connsiteY0-1308" fmla="*/ 0 h 4513005"/>
              <a:gd name="connsiteX1-1309" fmla="*/ 12206748 w 12206748"/>
              <a:gd name="connsiteY1-1310" fmla="*/ 0 h 4513005"/>
              <a:gd name="connsiteX2-1311" fmla="*/ 12206748 w 12206748"/>
              <a:gd name="connsiteY2-1312" fmla="*/ 1887794 h 4513005"/>
              <a:gd name="connsiteX3-1313" fmla="*/ 8377083 w 12206748"/>
              <a:gd name="connsiteY3-1314" fmla="*/ 2389238 h 4513005"/>
              <a:gd name="connsiteX4-1315" fmla="*/ 7905136 w 12206748"/>
              <a:gd name="connsiteY4-1316" fmla="*/ 3259394 h 4513005"/>
              <a:gd name="connsiteX5-1317" fmla="*/ 6916993 w 12206748"/>
              <a:gd name="connsiteY5-1318" fmla="*/ 3982064 h 4513005"/>
              <a:gd name="connsiteX6-1319" fmla="*/ 7418440 w 12206748"/>
              <a:gd name="connsiteY6-1320" fmla="*/ 4513005 h 4513005"/>
              <a:gd name="connsiteX7-1321" fmla="*/ 6887495 w 12206748"/>
              <a:gd name="connsiteY7-1322" fmla="*/ 4291778 h 4513005"/>
              <a:gd name="connsiteX8-1323" fmla="*/ 6238568 w 12206748"/>
              <a:gd name="connsiteY8-1324" fmla="*/ 3967314 h 4513005"/>
              <a:gd name="connsiteX9-1325" fmla="*/ 6238566 w 12206748"/>
              <a:gd name="connsiteY9-1326" fmla="*/ 3583856 h 4513005"/>
              <a:gd name="connsiteX10-1327" fmla="*/ 5766619 w 12206748"/>
              <a:gd name="connsiteY10-1328" fmla="*/ 3156154 h 4513005"/>
              <a:gd name="connsiteX11-1329" fmla="*/ 4586748 w 12206748"/>
              <a:gd name="connsiteY11-1330" fmla="*/ 3126657 h 4513005"/>
              <a:gd name="connsiteX12-1331" fmla="*/ 0 w 12206748"/>
              <a:gd name="connsiteY12-1332" fmla="*/ 2492477 h 4513005"/>
              <a:gd name="connsiteX13-1333" fmla="*/ 14748 w 12206748"/>
              <a:gd name="connsiteY13-1334" fmla="*/ 0 h 4513005"/>
              <a:gd name="connsiteX0-1335" fmla="*/ 14748 w 12206748"/>
              <a:gd name="connsiteY0-1336" fmla="*/ 0 h 4569768"/>
              <a:gd name="connsiteX1-1337" fmla="*/ 12206748 w 12206748"/>
              <a:gd name="connsiteY1-1338" fmla="*/ 0 h 4569768"/>
              <a:gd name="connsiteX2-1339" fmla="*/ 12206748 w 12206748"/>
              <a:gd name="connsiteY2-1340" fmla="*/ 1887794 h 4569768"/>
              <a:gd name="connsiteX3-1341" fmla="*/ 8377083 w 12206748"/>
              <a:gd name="connsiteY3-1342" fmla="*/ 2389238 h 4569768"/>
              <a:gd name="connsiteX4-1343" fmla="*/ 7905136 w 12206748"/>
              <a:gd name="connsiteY4-1344" fmla="*/ 3259394 h 4569768"/>
              <a:gd name="connsiteX5-1345" fmla="*/ 6916993 w 12206748"/>
              <a:gd name="connsiteY5-1346" fmla="*/ 3982064 h 4569768"/>
              <a:gd name="connsiteX6-1347" fmla="*/ 7418440 w 12206748"/>
              <a:gd name="connsiteY6-1348" fmla="*/ 4513005 h 4569768"/>
              <a:gd name="connsiteX7-1349" fmla="*/ 7197211 w 12206748"/>
              <a:gd name="connsiteY7-1350" fmla="*/ 4557249 h 4569768"/>
              <a:gd name="connsiteX8-1351" fmla="*/ 6238568 w 12206748"/>
              <a:gd name="connsiteY8-1352" fmla="*/ 3967314 h 4569768"/>
              <a:gd name="connsiteX9-1353" fmla="*/ 6238566 w 12206748"/>
              <a:gd name="connsiteY9-1354" fmla="*/ 3583856 h 4569768"/>
              <a:gd name="connsiteX10-1355" fmla="*/ 5766619 w 12206748"/>
              <a:gd name="connsiteY10-1356" fmla="*/ 3156154 h 4569768"/>
              <a:gd name="connsiteX11-1357" fmla="*/ 4586748 w 12206748"/>
              <a:gd name="connsiteY11-1358" fmla="*/ 3126657 h 4569768"/>
              <a:gd name="connsiteX12-1359" fmla="*/ 0 w 12206748"/>
              <a:gd name="connsiteY12-1360" fmla="*/ 2492477 h 4569768"/>
              <a:gd name="connsiteX13-1361" fmla="*/ 14748 w 12206748"/>
              <a:gd name="connsiteY13-1362" fmla="*/ 0 h 4569768"/>
              <a:gd name="connsiteX0-1363" fmla="*/ 14748 w 12206748"/>
              <a:gd name="connsiteY0-1364" fmla="*/ 0 h 4626121"/>
              <a:gd name="connsiteX1-1365" fmla="*/ 12206748 w 12206748"/>
              <a:gd name="connsiteY1-1366" fmla="*/ 0 h 4626121"/>
              <a:gd name="connsiteX2-1367" fmla="*/ 12206748 w 12206748"/>
              <a:gd name="connsiteY2-1368" fmla="*/ 1887794 h 4626121"/>
              <a:gd name="connsiteX3-1369" fmla="*/ 8377083 w 12206748"/>
              <a:gd name="connsiteY3-1370" fmla="*/ 2389238 h 4626121"/>
              <a:gd name="connsiteX4-1371" fmla="*/ 7905136 w 12206748"/>
              <a:gd name="connsiteY4-1372" fmla="*/ 3259394 h 4626121"/>
              <a:gd name="connsiteX5-1373" fmla="*/ 6916993 w 12206748"/>
              <a:gd name="connsiteY5-1374" fmla="*/ 3982064 h 4626121"/>
              <a:gd name="connsiteX6-1375" fmla="*/ 7418440 w 12206748"/>
              <a:gd name="connsiteY6-1376" fmla="*/ 4513005 h 4626121"/>
              <a:gd name="connsiteX7-1377" fmla="*/ 7197211 w 12206748"/>
              <a:gd name="connsiteY7-1378" fmla="*/ 4557249 h 4626121"/>
              <a:gd name="connsiteX8-1379" fmla="*/ 6238568 w 12206748"/>
              <a:gd name="connsiteY8-1380" fmla="*/ 3967314 h 4626121"/>
              <a:gd name="connsiteX9-1381" fmla="*/ 6238566 w 12206748"/>
              <a:gd name="connsiteY9-1382" fmla="*/ 3583856 h 4626121"/>
              <a:gd name="connsiteX10-1383" fmla="*/ 5766619 w 12206748"/>
              <a:gd name="connsiteY10-1384" fmla="*/ 3156154 h 4626121"/>
              <a:gd name="connsiteX11-1385" fmla="*/ 4586748 w 12206748"/>
              <a:gd name="connsiteY11-1386" fmla="*/ 3126657 h 4626121"/>
              <a:gd name="connsiteX12-1387" fmla="*/ 0 w 12206748"/>
              <a:gd name="connsiteY12-1388" fmla="*/ 2492477 h 4626121"/>
              <a:gd name="connsiteX13-1389" fmla="*/ 14748 w 12206748"/>
              <a:gd name="connsiteY13-1390" fmla="*/ 0 h 4626121"/>
              <a:gd name="connsiteX0-1391" fmla="*/ 14748 w 12206748"/>
              <a:gd name="connsiteY0-1392" fmla="*/ 0 h 4513005"/>
              <a:gd name="connsiteX1-1393" fmla="*/ 12206748 w 12206748"/>
              <a:gd name="connsiteY1-1394" fmla="*/ 0 h 4513005"/>
              <a:gd name="connsiteX2-1395" fmla="*/ 12206748 w 12206748"/>
              <a:gd name="connsiteY2-1396" fmla="*/ 1887794 h 4513005"/>
              <a:gd name="connsiteX3-1397" fmla="*/ 8377083 w 12206748"/>
              <a:gd name="connsiteY3-1398" fmla="*/ 2389238 h 4513005"/>
              <a:gd name="connsiteX4-1399" fmla="*/ 7905136 w 12206748"/>
              <a:gd name="connsiteY4-1400" fmla="*/ 3259394 h 4513005"/>
              <a:gd name="connsiteX5-1401" fmla="*/ 6916993 w 12206748"/>
              <a:gd name="connsiteY5-1402" fmla="*/ 3982064 h 4513005"/>
              <a:gd name="connsiteX6-1403" fmla="*/ 7418440 w 12206748"/>
              <a:gd name="connsiteY6-1404" fmla="*/ 4513005 h 4513005"/>
              <a:gd name="connsiteX7-1405" fmla="*/ 6828502 w 12206748"/>
              <a:gd name="connsiteY7-1406" fmla="*/ 4218036 h 4513005"/>
              <a:gd name="connsiteX8-1407" fmla="*/ 6238568 w 12206748"/>
              <a:gd name="connsiteY8-1408" fmla="*/ 3967314 h 4513005"/>
              <a:gd name="connsiteX9-1409" fmla="*/ 6238566 w 12206748"/>
              <a:gd name="connsiteY9-1410" fmla="*/ 3583856 h 4513005"/>
              <a:gd name="connsiteX10-1411" fmla="*/ 5766619 w 12206748"/>
              <a:gd name="connsiteY10-1412" fmla="*/ 3156154 h 4513005"/>
              <a:gd name="connsiteX11-1413" fmla="*/ 4586748 w 12206748"/>
              <a:gd name="connsiteY11-1414" fmla="*/ 3126657 h 4513005"/>
              <a:gd name="connsiteX12-1415" fmla="*/ 0 w 12206748"/>
              <a:gd name="connsiteY12-1416" fmla="*/ 2492477 h 4513005"/>
              <a:gd name="connsiteX13-1417" fmla="*/ 14748 w 12206748"/>
              <a:gd name="connsiteY13-1418" fmla="*/ 0 h 4513005"/>
              <a:gd name="connsiteX0-1419" fmla="*/ 14748 w 12206748"/>
              <a:gd name="connsiteY0-1420" fmla="*/ 0 h 4837469"/>
              <a:gd name="connsiteX1-1421" fmla="*/ 12206748 w 12206748"/>
              <a:gd name="connsiteY1-1422" fmla="*/ 0 h 4837469"/>
              <a:gd name="connsiteX2-1423" fmla="*/ 12206748 w 12206748"/>
              <a:gd name="connsiteY2-1424" fmla="*/ 1887794 h 4837469"/>
              <a:gd name="connsiteX3-1425" fmla="*/ 8377083 w 12206748"/>
              <a:gd name="connsiteY3-1426" fmla="*/ 2389238 h 4837469"/>
              <a:gd name="connsiteX4-1427" fmla="*/ 7905136 w 12206748"/>
              <a:gd name="connsiteY4-1428" fmla="*/ 3259394 h 4837469"/>
              <a:gd name="connsiteX5-1429" fmla="*/ 6916993 w 12206748"/>
              <a:gd name="connsiteY5-1430" fmla="*/ 3982064 h 4837469"/>
              <a:gd name="connsiteX6-1431" fmla="*/ 7978878 w 12206748"/>
              <a:gd name="connsiteY6-1432" fmla="*/ 4837469 h 4837469"/>
              <a:gd name="connsiteX7-1433" fmla="*/ 6828502 w 12206748"/>
              <a:gd name="connsiteY7-1434" fmla="*/ 4218036 h 4837469"/>
              <a:gd name="connsiteX8-1435" fmla="*/ 6238568 w 12206748"/>
              <a:gd name="connsiteY8-1436" fmla="*/ 3967314 h 4837469"/>
              <a:gd name="connsiteX9-1437" fmla="*/ 6238566 w 12206748"/>
              <a:gd name="connsiteY9-1438" fmla="*/ 3583856 h 4837469"/>
              <a:gd name="connsiteX10-1439" fmla="*/ 5766619 w 12206748"/>
              <a:gd name="connsiteY10-1440" fmla="*/ 3156154 h 4837469"/>
              <a:gd name="connsiteX11-1441" fmla="*/ 4586748 w 12206748"/>
              <a:gd name="connsiteY11-1442" fmla="*/ 3126657 h 4837469"/>
              <a:gd name="connsiteX12-1443" fmla="*/ 0 w 12206748"/>
              <a:gd name="connsiteY12-1444" fmla="*/ 2492477 h 4837469"/>
              <a:gd name="connsiteX13-1445" fmla="*/ 14748 w 12206748"/>
              <a:gd name="connsiteY13-1446" fmla="*/ 0 h 4837469"/>
              <a:gd name="connsiteX0-1447" fmla="*/ 14748 w 12206748"/>
              <a:gd name="connsiteY0-1448" fmla="*/ 0 h 4837469"/>
              <a:gd name="connsiteX1-1449" fmla="*/ 12206748 w 12206748"/>
              <a:gd name="connsiteY1-1450" fmla="*/ 0 h 4837469"/>
              <a:gd name="connsiteX2-1451" fmla="*/ 12206748 w 12206748"/>
              <a:gd name="connsiteY2-1452" fmla="*/ 1887794 h 4837469"/>
              <a:gd name="connsiteX3-1453" fmla="*/ 8377083 w 12206748"/>
              <a:gd name="connsiteY3-1454" fmla="*/ 2389238 h 4837469"/>
              <a:gd name="connsiteX4-1455" fmla="*/ 7905136 w 12206748"/>
              <a:gd name="connsiteY4-1456" fmla="*/ 3259394 h 4837469"/>
              <a:gd name="connsiteX5-1457" fmla="*/ 6916993 w 12206748"/>
              <a:gd name="connsiteY5-1458" fmla="*/ 3982064 h 4837469"/>
              <a:gd name="connsiteX6-1459" fmla="*/ 7978878 w 12206748"/>
              <a:gd name="connsiteY6-1460" fmla="*/ 4837469 h 4837469"/>
              <a:gd name="connsiteX7-1461" fmla="*/ 6828502 w 12206748"/>
              <a:gd name="connsiteY7-1462" fmla="*/ 4218036 h 4837469"/>
              <a:gd name="connsiteX8-1463" fmla="*/ 6238568 w 12206748"/>
              <a:gd name="connsiteY8-1464" fmla="*/ 3967314 h 4837469"/>
              <a:gd name="connsiteX9-1465" fmla="*/ 6238566 w 12206748"/>
              <a:gd name="connsiteY9-1466" fmla="*/ 3583856 h 4837469"/>
              <a:gd name="connsiteX10-1467" fmla="*/ 5766619 w 12206748"/>
              <a:gd name="connsiteY10-1468" fmla="*/ 3156154 h 4837469"/>
              <a:gd name="connsiteX11-1469" fmla="*/ 4586748 w 12206748"/>
              <a:gd name="connsiteY11-1470" fmla="*/ 3126657 h 4837469"/>
              <a:gd name="connsiteX12-1471" fmla="*/ 0 w 12206748"/>
              <a:gd name="connsiteY12-1472" fmla="*/ 2492477 h 4837469"/>
              <a:gd name="connsiteX13-1473" fmla="*/ 14748 w 12206748"/>
              <a:gd name="connsiteY13-1474" fmla="*/ 0 h 4837469"/>
              <a:gd name="connsiteX0-1475" fmla="*/ 14748 w 12206748"/>
              <a:gd name="connsiteY0-1476" fmla="*/ 0 h 4837469"/>
              <a:gd name="connsiteX1-1477" fmla="*/ 12206748 w 12206748"/>
              <a:gd name="connsiteY1-1478" fmla="*/ 0 h 4837469"/>
              <a:gd name="connsiteX2-1479" fmla="*/ 12206748 w 12206748"/>
              <a:gd name="connsiteY2-1480" fmla="*/ 1887794 h 4837469"/>
              <a:gd name="connsiteX3-1481" fmla="*/ 8377083 w 12206748"/>
              <a:gd name="connsiteY3-1482" fmla="*/ 2389238 h 4837469"/>
              <a:gd name="connsiteX4-1483" fmla="*/ 7905136 w 12206748"/>
              <a:gd name="connsiteY4-1484" fmla="*/ 3259394 h 4837469"/>
              <a:gd name="connsiteX5-1485" fmla="*/ 6916993 w 12206748"/>
              <a:gd name="connsiteY5-1486" fmla="*/ 3982064 h 4837469"/>
              <a:gd name="connsiteX6-1487" fmla="*/ 7978878 w 12206748"/>
              <a:gd name="connsiteY6-1488" fmla="*/ 4837469 h 4837469"/>
              <a:gd name="connsiteX7-1489" fmla="*/ 6828502 w 12206748"/>
              <a:gd name="connsiteY7-1490" fmla="*/ 4218036 h 4837469"/>
              <a:gd name="connsiteX8-1491" fmla="*/ 6238568 w 12206748"/>
              <a:gd name="connsiteY8-1492" fmla="*/ 3967314 h 4837469"/>
              <a:gd name="connsiteX9-1493" fmla="*/ 6238566 w 12206748"/>
              <a:gd name="connsiteY9-1494" fmla="*/ 3583856 h 4837469"/>
              <a:gd name="connsiteX10-1495" fmla="*/ 5766619 w 12206748"/>
              <a:gd name="connsiteY10-1496" fmla="*/ 3156154 h 4837469"/>
              <a:gd name="connsiteX11-1497" fmla="*/ 4586748 w 12206748"/>
              <a:gd name="connsiteY11-1498" fmla="*/ 3126657 h 4837469"/>
              <a:gd name="connsiteX12-1499" fmla="*/ 0 w 12206748"/>
              <a:gd name="connsiteY12-1500" fmla="*/ 2492477 h 4837469"/>
              <a:gd name="connsiteX13-1501" fmla="*/ 14748 w 12206748"/>
              <a:gd name="connsiteY13-1502" fmla="*/ 0 h 4837469"/>
              <a:gd name="connsiteX0-1503" fmla="*/ 14748 w 12206748"/>
              <a:gd name="connsiteY0-1504" fmla="*/ 0 h 4837469"/>
              <a:gd name="connsiteX1-1505" fmla="*/ 12206748 w 12206748"/>
              <a:gd name="connsiteY1-1506" fmla="*/ 0 h 4837469"/>
              <a:gd name="connsiteX2-1507" fmla="*/ 12206748 w 12206748"/>
              <a:gd name="connsiteY2-1508" fmla="*/ 1887794 h 4837469"/>
              <a:gd name="connsiteX3-1509" fmla="*/ 8377083 w 12206748"/>
              <a:gd name="connsiteY3-1510" fmla="*/ 2389238 h 4837469"/>
              <a:gd name="connsiteX4-1511" fmla="*/ 7905136 w 12206748"/>
              <a:gd name="connsiteY4-1512" fmla="*/ 3259394 h 4837469"/>
              <a:gd name="connsiteX5-1513" fmla="*/ 6916993 w 12206748"/>
              <a:gd name="connsiteY5-1514" fmla="*/ 3982064 h 4837469"/>
              <a:gd name="connsiteX6-1515" fmla="*/ 7978878 w 12206748"/>
              <a:gd name="connsiteY6-1516" fmla="*/ 4837469 h 4837469"/>
              <a:gd name="connsiteX7-1517" fmla="*/ 6828502 w 12206748"/>
              <a:gd name="connsiteY7-1518" fmla="*/ 4218036 h 4837469"/>
              <a:gd name="connsiteX8-1519" fmla="*/ 6238568 w 12206748"/>
              <a:gd name="connsiteY8-1520" fmla="*/ 3967314 h 4837469"/>
              <a:gd name="connsiteX9-1521" fmla="*/ 6238566 w 12206748"/>
              <a:gd name="connsiteY9-1522" fmla="*/ 3583856 h 4837469"/>
              <a:gd name="connsiteX10-1523" fmla="*/ 5766619 w 12206748"/>
              <a:gd name="connsiteY10-1524" fmla="*/ 3156154 h 4837469"/>
              <a:gd name="connsiteX11-1525" fmla="*/ 4586748 w 12206748"/>
              <a:gd name="connsiteY11-1526" fmla="*/ 3126657 h 4837469"/>
              <a:gd name="connsiteX12-1527" fmla="*/ 0 w 12206748"/>
              <a:gd name="connsiteY12-1528" fmla="*/ 2492477 h 4837469"/>
              <a:gd name="connsiteX13-1529" fmla="*/ 14748 w 12206748"/>
              <a:gd name="connsiteY13-1530" fmla="*/ 0 h 4837469"/>
              <a:gd name="connsiteX0-1531" fmla="*/ 14748 w 12206748"/>
              <a:gd name="connsiteY0-1532" fmla="*/ 0 h 4645740"/>
              <a:gd name="connsiteX1-1533" fmla="*/ 12206748 w 12206748"/>
              <a:gd name="connsiteY1-1534" fmla="*/ 0 h 4645740"/>
              <a:gd name="connsiteX2-1535" fmla="*/ 12206748 w 12206748"/>
              <a:gd name="connsiteY2-1536" fmla="*/ 1887794 h 4645740"/>
              <a:gd name="connsiteX3-1537" fmla="*/ 8377083 w 12206748"/>
              <a:gd name="connsiteY3-1538" fmla="*/ 2389238 h 4645740"/>
              <a:gd name="connsiteX4-1539" fmla="*/ 7905136 w 12206748"/>
              <a:gd name="connsiteY4-1540" fmla="*/ 3259394 h 4645740"/>
              <a:gd name="connsiteX5-1541" fmla="*/ 6916993 w 12206748"/>
              <a:gd name="connsiteY5-1542" fmla="*/ 3982064 h 4645740"/>
              <a:gd name="connsiteX6-1543" fmla="*/ 7669162 w 12206748"/>
              <a:gd name="connsiteY6-1544" fmla="*/ 4645740 h 4645740"/>
              <a:gd name="connsiteX7-1545" fmla="*/ 6828502 w 12206748"/>
              <a:gd name="connsiteY7-1546" fmla="*/ 4218036 h 4645740"/>
              <a:gd name="connsiteX8-1547" fmla="*/ 6238568 w 12206748"/>
              <a:gd name="connsiteY8-1548" fmla="*/ 3967314 h 4645740"/>
              <a:gd name="connsiteX9-1549" fmla="*/ 6238566 w 12206748"/>
              <a:gd name="connsiteY9-1550" fmla="*/ 3583856 h 4645740"/>
              <a:gd name="connsiteX10-1551" fmla="*/ 5766619 w 12206748"/>
              <a:gd name="connsiteY10-1552" fmla="*/ 3156154 h 4645740"/>
              <a:gd name="connsiteX11-1553" fmla="*/ 4586748 w 12206748"/>
              <a:gd name="connsiteY11-1554" fmla="*/ 3126657 h 4645740"/>
              <a:gd name="connsiteX12-1555" fmla="*/ 0 w 12206748"/>
              <a:gd name="connsiteY12-1556" fmla="*/ 2492477 h 4645740"/>
              <a:gd name="connsiteX13-1557" fmla="*/ 14748 w 12206748"/>
              <a:gd name="connsiteY13-1558" fmla="*/ 0 h 4645740"/>
              <a:gd name="connsiteX0-1559" fmla="*/ 14748 w 12206748"/>
              <a:gd name="connsiteY0-1560" fmla="*/ 0 h 4645740"/>
              <a:gd name="connsiteX1-1561" fmla="*/ 12206748 w 12206748"/>
              <a:gd name="connsiteY1-1562" fmla="*/ 0 h 4645740"/>
              <a:gd name="connsiteX2-1563" fmla="*/ 12206748 w 12206748"/>
              <a:gd name="connsiteY2-1564" fmla="*/ 1887794 h 4645740"/>
              <a:gd name="connsiteX3-1565" fmla="*/ 8377083 w 12206748"/>
              <a:gd name="connsiteY3-1566" fmla="*/ 2389238 h 4645740"/>
              <a:gd name="connsiteX4-1567" fmla="*/ 7905136 w 12206748"/>
              <a:gd name="connsiteY4-1568" fmla="*/ 3259394 h 4645740"/>
              <a:gd name="connsiteX5-1569" fmla="*/ 6916993 w 12206748"/>
              <a:gd name="connsiteY5-1570" fmla="*/ 3982064 h 4645740"/>
              <a:gd name="connsiteX6-1571" fmla="*/ 7669162 w 12206748"/>
              <a:gd name="connsiteY6-1572" fmla="*/ 4645740 h 4645740"/>
              <a:gd name="connsiteX7-1573" fmla="*/ 6828502 w 12206748"/>
              <a:gd name="connsiteY7-1574" fmla="*/ 4218036 h 4645740"/>
              <a:gd name="connsiteX8-1575" fmla="*/ 6238568 w 12206748"/>
              <a:gd name="connsiteY8-1576" fmla="*/ 3967314 h 4645740"/>
              <a:gd name="connsiteX9-1577" fmla="*/ 6238566 w 12206748"/>
              <a:gd name="connsiteY9-1578" fmla="*/ 3583856 h 4645740"/>
              <a:gd name="connsiteX10-1579" fmla="*/ 5766619 w 12206748"/>
              <a:gd name="connsiteY10-1580" fmla="*/ 3156154 h 4645740"/>
              <a:gd name="connsiteX11-1581" fmla="*/ 4586748 w 12206748"/>
              <a:gd name="connsiteY11-1582" fmla="*/ 3126657 h 4645740"/>
              <a:gd name="connsiteX12-1583" fmla="*/ 0 w 12206748"/>
              <a:gd name="connsiteY12-1584" fmla="*/ 2492477 h 4645740"/>
              <a:gd name="connsiteX13-1585" fmla="*/ 14748 w 12206748"/>
              <a:gd name="connsiteY13-1586" fmla="*/ 0 h 4645740"/>
              <a:gd name="connsiteX0-1587" fmla="*/ 14748 w 12206748"/>
              <a:gd name="connsiteY0-1588" fmla="*/ 0 h 4645740"/>
              <a:gd name="connsiteX1-1589" fmla="*/ 12206748 w 12206748"/>
              <a:gd name="connsiteY1-1590" fmla="*/ 0 h 4645740"/>
              <a:gd name="connsiteX2-1591" fmla="*/ 12206748 w 12206748"/>
              <a:gd name="connsiteY2-1592" fmla="*/ 1887794 h 4645740"/>
              <a:gd name="connsiteX3-1593" fmla="*/ 8377083 w 12206748"/>
              <a:gd name="connsiteY3-1594" fmla="*/ 2389238 h 4645740"/>
              <a:gd name="connsiteX4-1595" fmla="*/ 7905136 w 12206748"/>
              <a:gd name="connsiteY4-1596" fmla="*/ 3259394 h 4645740"/>
              <a:gd name="connsiteX5-1597" fmla="*/ 6916993 w 12206748"/>
              <a:gd name="connsiteY5-1598" fmla="*/ 3982064 h 4645740"/>
              <a:gd name="connsiteX6-1599" fmla="*/ 7669162 w 12206748"/>
              <a:gd name="connsiteY6-1600" fmla="*/ 4645740 h 4645740"/>
              <a:gd name="connsiteX7-1601" fmla="*/ 6828502 w 12206748"/>
              <a:gd name="connsiteY7-1602" fmla="*/ 4218036 h 4645740"/>
              <a:gd name="connsiteX8-1603" fmla="*/ 6297562 w 12206748"/>
              <a:gd name="connsiteY8-1604" fmla="*/ 4011559 h 4645740"/>
              <a:gd name="connsiteX9-1605" fmla="*/ 6238566 w 12206748"/>
              <a:gd name="connsiteY9-1606" fmla="*/ 3583856 h 4645740"/>
              <a:gd name="connsiteX10-1607" fmla="*/ 5766619 w 12206748"/>
              <a:gd name="connsiteY10-1608" fmla="*/ 3156154 h 4645740"/>
              <a:gd name="connsiteX11-1609" fmla="*/ 4586748 w 12206748"/>
              <a:gd name="connsiteY11-1610" fmla="*/ 3126657 h 4645740"/>
              <a:gd name="connsiteX12-1611" fmla="*/ 0 w 12206748"/>
              <a:gd name="connsiteY12-1612" fmla="*/ 2492477 h 4645740"/>
              <a:gd name="connsiteX13-1613" fmla="*/ 14748 w 12206748"/>
              <a:gd name="connsiteY13-1614" fmla="*/ 0 h 4645740"/>
              <a:gd name="connsiteX0-1615" fmla="*/ 14748 w 12206748"/>
              <a:gd name="connsiteY0-1616" fmla="*/ 0 h 4645740"/>
              <a:gd name="connsiteX1-1617" fmla="*/ 12206748 w 12206748"/>
              <a:gd name="connsiteY1-1618" fmla="*/ 0 h 4645740"/>
              <a:gd name="connsiteX2-1619" fmla="*/ 12206748 w 12206748"/>
              <a:gd name="connsiteY2-1620" fmla="*/ 1887794 h 4645740"/>
              <a:gd name="connsiteX3-1621" fmla="*/ 8377083 w 12206748"/>
              <a:gd name="connsiteY3-1622" fmla="*/ 2389238 h 4645740"/>
              <a:gd name="connsiteX4-1623" fmla="*/ 7905136 w 12206748"/>
              <a:gd name="connsiteY4-1624" fmla="*/ 3259394 h 4645740"/>
              <a:gd name="connsiteX5-1625" fmla="*/ 6916993 w 12206748"/>
              <a:gd name="connsiteY5-1626" fmla="*/ 3982064 h 4645740"/>
              <a:gd name="connsiteX6-1627" fmla="*/ 7669162 w 12206748"/>
              <a:gd name="connsiteY6-1628" fmla="*/ 4645740 h 4645740"/>
              <a:gd name="connsiteX7-1629" fmla="*/ 6828502 w 12206748"/>
              <a:gd name="connsiteY7-1630" fmla="*/ 4218036 h 4645740"/>
              <a:gd name="connsiteX8-1631" fmla="*/ 6297562 w 12206748"/>
              <a:gd name="connsiteY8-1632" fmla="*/ 4011559 h 4645740"/>
              <a:gd name="connsiteX9-1633" fmla="*/ 6268063 w 12206748"/>
              <a:gd name="connsiteY9-1634" fmla="*/ 3539611 h 4645740"/>
              <a:gd name="connsiteX10-1635" fmla="*/ 5766619 w 12206748"/>
              <a:gd name="connsiteY10-1636" fmla="*/ 3156154 h 4645740"/>
              <a:gd name="connsiteX11-1637" fmla="*/ 4586748 w 12206748"/>
              <a:gd name="connsiteY11-1638" fmla="*/ 3126657 h 4645740"/>
              <a:gd name="connsiteX12-1639" fmla="*/ 0 w 12206748"/>
              <a:gd name="connsiteY12-1640" fmla="*/ 2492477 h 4645740"/>
              <a:gd name="connsiteX13-1641" fmla="*/ 14748 w 12206748"/>
              <a:gd name="connsiteY13-1642" fmla="*/ 0 h 4645740"/>
              <a:gd name="connsiteX0-1643" fmla="*/ 14748 w 12206748"/>
              <a:gd name="connsiteY0-1644" fmla="*/ 0 h 4645740"/>
              <a:gd name="connsiteX1-1645" fmla="*/ 12206748 w 12206748"/>
              <a:gd name="connsiteY1-1646" fmla="*/ 0 h 4645740"/>
              <a:gd name="connsiteX2-1647" fmla="*/ 12206748 w 12206748"/>
              <a:gd name="connsiteY2-1648" fmla="*/ 1887794 h 4645740"/>
              <a:gd name="connsiteX3-1649" fmla="*/ 8377083 w 12206748"/>
              <a:gd name="connsiteY3-1650" fmla="*/ 2389238 h 4645740"/>
              <a:gd name="connsiteX4-1651" fmla="*/ 7905136 w 12206748"/>
              <a:gd name="connsiteY4-1652" fmla="*/ 3259394 h 4645740"/>
              <a:gd name="connsiteX5-1653" fmla="*/ 6916993 w 12206748"/>
              <a:gd name="connsiteY5-1654" fmla="*/ 3982064 h 4645740"/>
              <a:gd name="connsiteX6-1655" fmla="*/ 7669162 w 12206748"/>
              <a:gd name="connsiteY6-1656" fmla="*/ 4645740 h 4645740"/>
              <a:gd name="connsiteX7-1657" fmla="*/ 6828502 w 12206748"/>
              <a:gd name="connsiteY7-1658" fmla="*/ 4218036 h 4645740"/>
              <a:gd name="connsiteX8-1659" fmla="*/ 6268063 w 12206748"/>
              <a:gd name="connsiteY8-1660" fmla="*/ 3539611 h 4645740"/>
              <a:gd name="connsiteX9-1661" fmla="*/ 5766619 w 12206748"/>
              <a:gd name="connsiteY9-1662" fmla="*/ 3156154 h 4645740"/>
              <a:gd name="connsiteX10-1663" fmla="*/ 4586748 w 12206748"/>
              <a:gd name="connsiteY10-1664" fmla="*/ 3126657 h 4645740"/>
              <a:gd name="connsiteX11-1665" fmla="*/ 0 w 12206748"/>
              <a:gd name="connsiteY11-1666" fmla="*/ 2492477 h 4645740"/>
              <a:gd name="connsiteX12-1667" fmla="*/ 14748 w 12206748"/>
              <a:gd name="connsiteY12-1668" fmla="*/ 0 h 4645740"/>
              <a:gd name="connsiteX0-1669" fmla="*/ 14748 w 12206748"/>
              <a:gd name="connsiteY0-1670" fmla="*/ 0 h 4645740"/>
              <a:gd name="connsiteX1-1671" fmla="*/ 12206748 w 12206748"/>
              <a:gd name="connsiteY1-1672" fmla="*/ 0 h 4645740"/>
              <a:gd name="connsiteX2-1673" fmla="*/ 12206748 w 12206748"/>
              <a:gd name="connsiteY2-1674" fmla="*/ 1887794 h 4645740"/>
              <a:gd name="connsiteX3-1675" fmla="*/ 8377083 w 12206748"/>
              <a:gd name="connsiteY3-1676" fmla="*/ 2389238 h 4645740"/>
              <a:gd name="connsiteX4-1677" fmla="*/ 7905136 w 12206748"/>
              <a:gd name="connsiteY4-1678" fmla="*/ 3259394 h 4645740"/>
              <a:gd name="connsiteX5-1679" fmla="*/ 6916993 w 12206748"/>
              <a:gd name="connsiteY5-1680" fmla="*/ 3982064 h 4645740"/>
              <a:gd name="connsiteX6-1681" fmla="*/ 7669162 w 12206748"/>
              <a:gd name="connsiteY6-1682" fmla="*/ 4645740 h 4645740"/>
              <a:gd name="connsiteX7-1683" fmla="*/ 6725264 w 12206748"/>
              <a:gd name="connsiteY7-1684" fmla="*/ 4203288 h 4645740"/>
              <a:gd name="connsiteX8-1685" fmla="*/ 6268063 w 12206748"/>
              <a:gd name="connsiteY8-1686" fmla="*/ 3539611 h 4645740"/>
              <a:gd name="connsiteX9-1687" fmla="*/ 5766619 w 12206748"/>
              <a:gd name="connsiteY9-1688" fmla="*/ 3156154 h 4645740"/>
              <a:gd name="connsiteX10-1689" fmla="*/ 4586748 w 12206748"/>
              <a:gd name="connsiteY10-1690" fmla="*/ 3126657 h 4645740"/>
              <a:gd name="connsiteX11-1691" fmla="*/ 0 w 12206748"/>
              <a:gd name="connsiteY11-1692" fmla="*/ 2492477 h 4645740"/>
              <a:gd name="connsiteX12-1693" fmla="*/ 14748 w 12206748"/>
              <a:gd name="connsiteY12-1694" fmla="*/ 0 h 4645740"/>
              <a:gd name="connsiteX0-1695" fmla="*/ 14748 w 12206748"/>
              <a:gd name="connsiteY0-1696" fmla="*/ 0 h 4645740"/>
              <a:gd name="connsiteX1-1697" fmla="*/ 12206748 w 12206748"/>
              <a:gd name="connsiteY1-1698" fmla="*/ 0 h 4645740"/>
              <a:gd name="connsiteX2-1699" fmla="*/ 12206748 w 12206748"/>
              <a:gd name="connsiteY2-1700" fmla="*/ 1887794 h 4645740"/>
              <a:gd name="connsiteX3-1701" fmla="*/ 8377083 w 12206748"/>
              <a:gd name="connsiteY3-1702" fmla="*/ 2389238 h 4645740"/>
              <a:gd name="connsiteX4-1703" fmla="*/ 7905136 w 12206748"/>
              <a:gd name="connsiteY4-1704" fmla="*/ 3259394 h 4645740"/>
              <a:gd name="connsiteX5-1705" fmla="*/ 6916993 w 12206748"/>
              <a:gd name="connsiteY5-1706" fmla="*/ 3982064 h 4645740"/>
              <a:gd name="connsiteX6-1707" fmla="*/ 7669162 w 12206748"/>
              <a:gd name="connsiteY6-1708" fmla="*/ 4645740 h 4645740"/>
              <a:gd name="connsiteX7-1709" fmla="*/ 6725264 w 12206748"/>
              <a:gd name="connsiteY7-1710" fmla="*/ 4203288 h 4645740"/>
              <a:gd name="connsiteX8-1711" fmla="*/ 6032089 w 12206748"/>
              <a:gd name="connsiteY8-1712" fmla="*/ 3775585 h 4645740"/>
              <a:gd name="connsiteX9-1713" fmla="*/ 5766619 w 12206748"/>
              <a:gd name="connsiteY9-1714" fmla="*/ 3156154 h 4645740"/>
              <a:gd name="connsiteX10-1715" fmla="*/ 4586748 w 12206748"/>
              <a:gd name="connsiteY10-1716" fmla="*/ 3126657 h 4645740"/>
              <a:gd name="connsiteX11-1717" fmla="*/ 0 w 12206748"/>
              <a:gd name="connsiteY11-1718" fmla="*/ 2492477 h 4645740"/>
              <a:gd name="connsiteX12-1719" fmla="*/ 14748 w 12206748"/>
              <a:gd name="connsiteY12-1720" fmla="*/ 0 h 4645740"/>
              <a:gd name="connsiteX0-1721" fmla="*/ 14748 w 12206748"/>
              <a:gd name="connsiteY0-1722" fmla="*/ 0 h 4645740"/>
              <a:gd name="connsiteX1-1723" fmla="*/ 12206748 w 12206748"/>
              <a:gd name="connsiteY1-1724" fmla="*/ 0 h 4645740"/>
              <a:gd name="connsiteX2-1725" fmla="*/ 12206748 w 12206748"/>
              <a:gd name="connsiteY2-1726" fmla="*/ 1887794 h 4645740"/>
              <a:gd name="connsiteX3-1727" fmla="*/ 8377083 w 12206748"/>
              <a:gd name="connsiteY3-1728" fmla="*/ 2389238 h 4645740"/>
              <a:gd name="connsiteX4-1729" fmla="*/ 7905136 w 12206748"/>
              <a:gd name="connsiteY4-1730" fmla="*/ 3259394 h 4645740"/>
              <a:gd name="connsiteX5-1731" fmla="*/ 6916993 w 12206748"/>
              <a:gd name="connsiteY5-1732" fmla="*/ 3982064 h 4645740"/>
              <a:gd name="connsiteX6-1733" fmla="*/ 7669162 w 12206748"/>
              <a:gd name="connsiteY6-1734" fmla="*/ 4645740 h 4645740"/>
              <a:gd name="connsiteX7-1735" fmla="*/ 6725264 w 12206748"/>
              <a:gd name="connsiteY7-1736" fmla="*/ 4203288 h 4645740"/>
              <a:gd name="connsiteX8-1737" fmla="*/ 6032089 w 12206748"/>
              <a:gd name="connsiteY8-1738" fmla="*/ 3775585 h 4645740"/>
              <a:gd name="connsiteX9-1739" fmla="*/ 5692877 w 12206748"/>
              <a:gd name="connsiteY9-1740" fmla="*/ 3156154 h 4645740"/>
              <a:gd name="connsiteX10-1741" fmla="*/ 4586748 w 12206748"/>
              <a:gd name="connsiteY10-1742" fmla="*/ 3126657 h 4645740"/>
              <a:gd name="connsiteX11-1743" fmla="*/ 0 w 12206748"/>
              <a:gd name="connsiteY11-1744" fmla="*/ 2492477 h 4645740"/>
              <a:gd name="connsiteX12-1745" fmla="*/ 14748 w 12206748"/>
              <a:gd name="connsiteY12-1746" fmla="*/ 0 h 4645740"/>
              <a:gd name="connsiteX0-1747" fmla="*/ 14748 w 12206748"/>
              <a:gd name="connsiteY0-1748" fmla="*/ 0 h 4645740"/>
              <a:gd name="connsiteX1-1749" fmla="*/ 12206748 w 12206748"/>
              <a:gd name="connsiteY1-1750" fmla="*/ 0 h 4645740"/>
              <a:gd name="connsiteX2-1751" fmla="*/ 12206748 w 12206748"/>
              <a:gd name="connsiteY2-1752" fmla="*/ 1887794 h 4645740"/>
              <a:gd name="connsiteX3-1753" fmla="*/ 8377083 w 12206748"/>
              <a:gd name="connsiteY3-1754" fmla="*/ 2389238 h 4645740"/>
              <a:gd name="connsiteX4-1755" fmla="*/ 7905136 w 12206748"/>
              <a:gd name="connsiteY4-1756" fmla="*/ 3259394 h 4645740"/>
              <a:gd name="connsiteX5-1757" fmla="*/ 6916993 w 12206748"/>
              <a:gd name="connsiteY5-1758" fmla="*/ 3982064 h 4645740"/>
              <a:gd name="connsiteX6-1759" fmla="*/ 7669162 w 12206748"/>
              <a:gd name="connsiteY6-1760" fmla="*/ 4645740 h 4645740"/>
              <a:gd name="connsiteX7-1761" fmla="*/ 6725264 w 12206748"/>
              <a:gd name="connsiteY7-1762" fmla="*/ 4203288 h 4645740"/>
              <a:gd name="connsiteX8-1763" fmla="*/ 6032089 w 12206748"/>
              <a:gd name="connsiteY8-1764" fmla="*/ 3775585 h 4645740"/>
              <a:gd name="connsiteX9-1765" fmla="*/ 5692877 w 12206748"/>
              <a:gd name="connsiteY9-1766" fmla="*/ 3156154 h 4645740"/>
              <a:gd name="connsiteX10-1767" fmla="*/ 4365522 w 12206748"/>
              <a:gd name="connsiteY10-1768" fmla="*/ 3023418 h 4645740"/>
              <a:gd name="connsiteX11-1769" fmla="*/ 0 w 12206748"/>
              <a:gd name="connsiteY11-1770" fmla="*/ 2492477 h 4645740"/>
              <a:gd name="connsiteX12-1771" fmla="*/ 14748 w 12206748"/>
              <a:gd name="connsiteY12-1772" fmla="*/ 0 h 4645740"/>
              <a:gd name="connsiteX0-1773" fmla="*/ 14748 w 12206748"/>
              <a:gd name="connsiteY0-1774" fmla="*/ 0 h 4645740"/>
              <a:gd name="connsiteX1-1775" fmla="*/ 12206748 w 12206748"/>
              <a:gd name="connsiteY1-1776" fmla="*/ 0 h 4645740"/>
              <a:gd name="connsiteX2-1777" fmla="*/ 12206748 w 12206748"/>
              <a:gd name="connsiteY2-1778" fmla="*/ 1887794 h 4645740"/>
              <a:gd name="connsiteX3-1779" fmla="*/ 8377083 w 12206748"/>
              <a:gd name="connsiteY3-1780" fmla="*/ 2389238 h 4645740"/>
              <a:gd name="connsiteX4-1781" fmla="*/ 7905136 w 12206748"/>
              <a:gd name="connsiteY4-1782" fmla="*/ 3259394 h 4645740"/>
              <a:gd name="connsiteX5-1783" fmla="*/ 6916993 w 12206748"/>
              <a:gd name="connsiteY5-1784" fmla="*/ 3982064 h 4645740"/>
              <a:gd name="connsiteX6-1785" fmla="*/ 7669162 w 12206748"/>
              <a:gd name="connsiteY6-1786" fmla="*/ 4645740 h 4645740"/>
              <a:gd name="connsiteX7-1787" fmla="*/ 6725264 w 12206748"/>
              <a:gd name="connsiteY7-1788" fmla="*/ 4203288 h 4645740"/>
              <a:gd name="connsiteX8-1789" fmla="*/ 6032089 w 12206748"/>
              <a:gd name="connsiteY8-1790" fmla="*/ 3775585 h 4645740"/>
              <a:gd name="connsiteX9-1791" fmla="*/ 5692877 w 12206748"/>
              <a:gd name="connsiteY9-1792" fmla="*/ 3156154 h 4645740"/>
              <a:gd name="connsiteX10-1793" fmla="*/ 4365522 w 12206748"/>
              <a:gd name="connsiteY10-1794" fmla="*/ 3023418 h 4645740"/>
              <a:gd name="connsiteX11-1795" fmla="*/ 0 w 12206748"/>
              <a:gd name="connsiteY11-1796" fmla="*/ 1858297 h 4645740"/>
              <a:gd name="connsiteX12-1797" fmla="*/ 14748 w 12206748"/>
              <a:gd name="connsiteY12-1798" fmla="*/ 0 h 4645740"/>
              <a:gd name="connsiteX0-1799" fmla="*/ 14748 w 12206748"/>
              <a:gd name="connsiteY0-1800" fmla="*/ 0 h 4645740"/>
              <a:gd name="connsiteX1-1801" fmla="*/ 12206748 w 12206748"/>
              <a:gd name="connsiteY1-1802" fmla="*/ 0 h 4645740"/>
              <a:gd name="connsiteX2-1803" fmla="*/ 12206748 w 12206748"/>
              <a:gd name="connsiteY2-1804" fmla="*/ 1887794 h 4645740"/>
              <a:gd name="connsiteX3-1805" fmla="*/ 8377083 w 12206748"/>
              <a:gd name="connsiteY3-1806" fmla="*/ 2389238 h 4645740"/>
              <a:gd name="connsiteX4-1807" fmla="*/ 7905136 w 12206748"/>
              <a:gd name="connsiteY4-1808" fmla="*/ 3259394 h 4645740"/>
              <a:gd name="connsiteX5-1809" fmla="*/ 6916993 w 12206748"/>
              <a:gd name="connsiteY5-1810" fmla="*/ 3982064 h 4645740"/>
              <a:gd name="connsiteX6-1811" fmla="*/ 7669162 w 12206748"/>
              <a:gd name="connsiteY6-1812" fmla="*/ 4645740 h 4645740"/>
              <a:gd name="connsiteX7-1813" fmla="*/ 6725264 w 12206748"/>
              <a:gd name="connsiteY7-1814" fmla="*/ 4203288 h 4645740"/>
              <a:gd name="connsiteX8-1815" fmla="*/ 6032089 w 12206748"/>
              <a:gd name="connsiteY8-1816" fmla="*/ 3775585 h 4645740"/>
              <a:gd name="connsiteX9-1817" fmla="*/ 5692877 w 12206748"/>
              <a:gd name="connsiteY9-1818" fmla="*/ 3156154 h 4645740"/>
              <a:gd name="connsiteX10-1819" fmla="*/ 4365522 w 12206748"/>
              <a:gd name="connsiteY10-1820" fmla="*/ 3023418 h 4645740"/>
              <a:gd name="connsiteX11-1821" fmla="*/ 0 w 12206748"/>
              <a:gd name="connsiteY11-1822" fmla="*/ 1858297 h 4645740"/>
              <a:gd name="connsiteX12-1823" fmla="*/ 14748 w 12206748"/>
              <a:gd name="connsiteY12-1824" fmla="*/ 0 h 4645740"/>
              <a:gd name="connsiteX0-1825" fmla="*/ 14748 w 12206748"/>
              <a:gd name="connsiteY0-1826" fmla="*/ 0 h 4645740"/>
              <a:gd name="connsiteX1-1827" fmla="*/ 12206748 w 12206748"/>
              <a:gd name="connsiteY1-1828" fmla="*/ 0 h 4645740"/>
              <a:gd name="connsiteX2-1829" fmla="*/ 12206748 w 12206748"/>
              <a:gd name="connsiteY2-1830" fmla="*/ 1887794 h 4645740"/>
              <a:gd name="connsiteX3-1831" fmla="*/ 8377083 w 12206748"/>
              <a:gd name="connsiteY3-1832" fmla="*/ 2389238 h 4645740"/>
              <a:gd name="connsiteX4-1833" fmla="*/ 7905136 w 12206748"/>
              <a:gd name="connsiteY4-1834" fmla="*/ 3259394 h 4645740"/>
              <a:gd name="connsiteX5-1835" fmla="*/ 6916993 w 12206748"/>
              <a:gd name="connsiteY5-1836" fmla="*/ 3982064 h 4645740"/>
              <a:gd name="connsiteX6-1837" fmla="*/ 7669162 w 12206748"/>
              <a:gd name="connsiteY6-1838" fmla="*/ 4645740 h 4645740"/>
              <a:gd name="connsiteX7-1839" fmla="*/ 6725264 w 12206748"/>
              <a:gd name="connsiteY7-1840" fmla="*/ 4203288 h 4645740"/>
              <a:gd name="connsiteX8-1841" fmla="*/ 6032089 w 12206748"/>
              <a:gd name="connsiteY8-1842" fmla="*/ 3775585 h 4645740"/>
              <a:gd name="connsiteX9-1843" fmla="*/ 5692877 w 12206748"/>
              <a:gd name="connsiteY9-1844" fmla="*/ 3156154 h 4645740"/>
              <a:gd name="connsiteX10-1845" fmla="*/ 3701844 w 12206748"/>
              <a:gd name="connsiteY10-1846" fmla="*/ 3038166 h 4645740"/>
              <a:gd name="connsiteX11-1847" fmla="*/ 0 w 12206748"/>
              <a:gd name="connsiteY11-1848" fmla="*/ 1858297 h 4645740"/>
              <a:gd name="connsiteX12-1849" fmla="*/ 14748 w 12206748"/>
              <a:gd name="connsiteY12-1850" fmla="*/ 0 h 4645740"/>
              <a:gd name="connsiteX0-1851" fmla="*/ 14748 w 12206748"/>
              <a:gd name="connsiteY0-1852" fmla="*/ 0 h 4645740"/>
              <a:gd name="connsiteX1-1853" fmla="*/ 12206748 w 12206748"/>
              <a:gd name="connsiteY1-1854" fmla="*/ 0 h 4645740"/>
              <a:gd name="connsiteX2-1855" fmla="*/ 12206748 w 12206748"/>
              <a:gd name="connsiteY2-1856" fmla="*/ 1887794 h 4645740"/>
              <a:gd name="connsiteX3-1857" fmla="*/ 8377083 w 12206748"/>
              <a:gd name="connsiteY3-1858" fmla="*/ 2389238 h 4645740"/>
              <a:gd name="connsiteX4-1859" fmla="*/ 7905136 w 12206748"/>
              <a:gd name="connsiteY4-1860" fmla="*/ 3259394 h 4645740"/>
              <a:gd name="connsiteX5-1861" fmla="*/ 6916993 w 12206748"/>
              <a:gd name="connsiteY5-1862" fmla="*/ 3982064 h 4645740"/>
              <a:gd name="connsiteX6-1863" fmla="*/ 7669162 w 12206748"/>
              <a:gd name="connsiteY6-1864" fmla="*/ 4645740 h 4645740"/>
              <a:gd name="connsiteX7-1865" fmla="*/ 6725264 w 12206748"/>
              <a:gd name="connsiteY7-1866" fmla="*/ 4203288 h 4645740"/>
              <a:gd name="connsiteX8-1867" fmla="*/ 6032089 w 12206748"/>
              <a:gd name="connsiteY8-1868" fmla="*/ 3775585 h 4645740"/>
              <a:gd name="connsiteX9-1869" fmla="*/ 5442154 w 12206748"/>
              <a:gd name="connsiteY9-1870" fmla="*/ 3259392 h 4645740"/>
              <a:gd name="connsiteX10-1871" fmla="*/ 3701844 w 12206748"/>
              <a:gd name="connsiteY10-1872" fmla="*/ 3038166 h 4645740"/>
              <a:gd name="connsiteX11-1873" fmla="*/ 0 w 12206748"/>
              <a:gd name="connsiteY11-1874" fmla="*/ 1858297 h 4645740"/>
              <a:gd name="connsiteX12-1875" fmla="*/ 14748 w 12206748"/>
              <a:gd name="connsiteY12-1876" fmla="*/ 0 h 4645740"/>
              <a:gd name="connsiteX0-1877" fmla="*/ 14748 w 12206748"/>
              <a:gd name="connsiteY0-1878" fmla="*/ 0 h 4645740"/>
              <a:gd name="connsiteX1-1879" fmla="*/ 12206748 w 12206748"/>
              <a:gd name="connsiteY1-1880" fmla="*/ 0 h 4645740"/>
              <a:gd name="connsiteX2-1881" fmla="*/ 12206748 w 12206748"/>
              <a:gd name="connsiteY2-1882" fmla="*/ 1887794 h 4645740"/>
              <a:gd name="connsiteX3-1883" fmla="*/ 8377083 w 12206748"/>
              <a:gd name="connsiteY3-1884" fmla="*/ 2389238 h 4645740"/>
              <a:gd name="connsiteX4-1885" fmla="*/ 7905136 w 12206748"/>
              <a:gd name="connsiteY4-1886" fmla="*/ 3259394 h 4645740"/>
              <a:gd name="connsiteX5-1887" fmla="*/ 7079225 w 12206748"/>
              <a:gd name="connsiteY5-1888" fmla="*/ 3996812 h 4645740"/>
              <a:gd name="connsiteX6-1889" fmla="*/ 7669162 w 12206748"/>
              <a:gd name="connsiteY6-1890" fmla="*/ 4645740 h 4645740"/>
              <a:gd name="connsiteX7-1891" fmla="*/ 6725264 w 12206748"/>
              <a:gd name="connsiteY7-1892" fmla="*/ 4203288 h 4645740"/>
              <a:gd name="connsiteX8-1893" fmla="*/ 6032089 w 12206748"/>
              <a:gd name="connsiteY8-1894" fmla="*/ 3775585 h 4645740"/>
              <a:gd name="connsiteX9-1895" fmla="*/ 5442154 w 12206748"/>
              <a:gd name="connsiteY9-1896" fmla="*/ 3259392 h 4645740"/>
              <a:gd name="connsiteX10-1897" fmla="*/ 3701844 w 12206748"/>
              <a:gd name="connsiteY10-1898" fmla="*/ 3038166 h 4645740"/>
              <a:gd name="connsiteX11-1899" fmla="*/ 0 w 12206748"/>
              <a:gd name="connsiteY11-1900" fmla="*/ 1858297 h 4645740"/>
              <a:gd name="connsiteX12-1901" fmla="*/ 14748 w 12206748"/>
              <a:gd name="connsiteY12-1902" fmla="*/ 0 h 4645740"/>
              <a:gd name="connsiteX0-1903" fmla="*/ 14748 w 12206748"/>
              <a:gd name="connsiteY0-1904" fmla="*/ 0 h 4645740"/>
              <a:gd name="connsiteX1-1905" fmla="*/ 12206748 w 12206748"/>
              <a:gd name="connsiteY1-1906" fmla="*/ 0 h 4645740"/>
              <a:gd name="connsiteX2-1907" fmla="*/ 12206748 w 12206748"/>
              <a:gd name="connsiteY2-1908" fmla="*/ 1887794 h 4645740"/>
              <a:gd name="connsiteX3-1909" fmla="*/ 8377083 w 12206748"/>
              <a:gd name="connsiteY3-1910" fmla="*/ 2389238 h 4645740"/>
              <a:gd name="connsiteX4-1911" fmla="*/ 7742904 w 12206748"/>
              <a:gd name="connsiteY4-1912" fmla="*/ 3229898 h 4645740"/>
              <a:gd name="connsiteX5-1913" fmla="*/ 7079225 w 12206748"/>
              <a:gd name="connsiteY5-1914" fmla="*/ 3996812 h 4645740"/>
              <a:gd name="connsiteX6-1915" fmla="*/ 7669162 w 12206748"/>
              <a:gd name="connsiteY6-1916" fmla="*/ 4645740 h 4645740"/>
              <a:gd name="connsiteX7-1917" fmla="*/ 6725264 w 12206748"/>
              <a:gd name="connsiteY7-1918" fmla="*/ 4203288 h 4645740"/>
              <a:gd name="connsiteX8-1919" fmla="*/ 6032089 w 12206748"/>
              <a:gd name="connsiteY8-1920" fmla="*/ 3775585 h 4645740"/>
              <a:gd name="connsiteX9-1921" fmla="*/ 5442154 w 12206748"/>
              <a:gd name="connsiteY9-1922" fmla="*/ 3259392 h 4645740"/>
              <a:gd name="connsiteX10-1923" fmla="*/ 3701844 w 12206748"/>
              <a:gd name="connsiteY10-1924" fmla="*/ 3038166 h 4645740"/>
              <a:gd name="connsiteX11-1925" fmla="*/ 0 w 12206748"/>
              <a:gd name="connsiteY11-1926" fmla="*/ 1858297 h 4645740"/>
              <a:gd name="connsiteX12-1927" fmla="*/ 14748 w 12206748"/>
              <a:gd name="connsiteY12-1928" fmla="*/ 0 h 4645740"/>
              <a:gd name="connsiteX0-1929" fmla="*/ 14748 w 12206748"/>
              <a:gd name="connsiteY0-1930" fmla="*/ 0 h 4645740"/>
              <a:gd name="connsiteX1-1931" fmla="*/ 12206748 w 12206748"/>
              <a:gd name="connsiteY1-1932" fmla="*/ 0 h 4645740"/>
              <a:gd name="connsiteX2-1933" fmla="*/ 12206748 w 12206748"/>
              <a:gd name="connsiteY2-1934" fmla="*/ 1887794 h 4645740"/>
              <a:gd name="connsiteX3-1935" fmla="*/ 8082115 w 12206748"/>
              <a:gd name="connsiteY3-1936" fmla="*/ 2389238 h 4645740"/>
              <a:gd name="connsiteX4-1937" fmla="*/ 7742904 w 12206748"/>
              <a:gd name="connsiteY4-1938" fmla="*/ 3229898 h 4645740"/>
              <a:gd name="connsiteX5-1939" fmla="*/ 7079225 w 12206748"/>
              <a:gd name="connsiteY5-1940" fmla="*/ 3996812 h 4645740"/>
              <a:gd name="connsiteX6-1941" fmla="*/ 7669162 w 12206748"/>
              <a:gd name="connsiteY6-1942" fmla="*/ 4645740 h 4645740"/>
              <a:gd name="connsiteX7-1943" fmla="*/ 6725264 w 12206748"/>
              <a:gd name="connsiteY7-1944" fmla="*/ 4203288 h 4645740"/>
              <a:gd name="connsiteX8-1945" fmla="*/ 6032089 w 12206748"/>
              <a:gd name="connsiteY8-1946" fmla="*/ 3775585 h 4645740"/>
              <a:gd name="connsiteX9-1947" fmla="*/ 5442154 w 12206748"/>
              <a:gd name="connsiteY9-1948" fmla="*/ 3259392 h 4645740"/>
              <a:gd name="connsiteX10-1949" fmla="*/ 3701844 w 12206748"/>
              <a:gd name="connsiteY10-1950" fmla="*/ 3038166 h 4645740"/>
              <a:gd name="connsiteX11-1951" fmla="*/ 0 w 12206748"/>
              <a:gd name="connsiteY11-1952" fmla="*/ 1858297 h 4645740"/>
              <a:gd name="connsiteX12-1953" fmla="*/ 14748 w 12206748"/>
              <a:gd name="connsiteY12-1954" fmla="*/ 0 h 4645740"/>
              <a:gd name="connsiteX0-1955" fmla="*/ 14748 w 12206748"/>
              <a:gd name="connsiteY0-1956" fmla="*/ 0 h 4645740"/>
              <a:gd name="connsiteX1-1957" fmla="*/ 12206748 w 12206748"/>
              <a:gd name="connsiteY1-1958" fmla="*/ 0 h 4645740"/>
              <a:gd name="connsiteX2-1959" fmla="*/ 12206748 w 12206748"/>
              <a:gd name="connsiteY2-1960" fmla="*/ 1887794 h 4645740"/>
              <a:gd name="connsiteX3-1961" fmla="*/ 8082115 w 12206748"/>
              <a:gd name="connsiteY3-1962" fmla="*/ 2389238 h 4645740"/>
              <a:gd name="connsiteX4-1963" fmla="*/ 7462685 w 12206748"/>
              <a:gd name="connsiteY4-1964" fmla="*/ 3318388 h 4645740"/>
              <a:gd name="connsiteX5-1965" fmla="*/ 7079225 w 12206748"/>
              <a:gd name="connsiteY5-1966" fmla="*/ 3996812 h 4645740"/>
              <a:gd name="connsiteX6-1967" fmla="*/ 7669162 w 12206748"/>
              <a:gd name="connsiteY6-1968" fmla="*/ 4645740 h 4645740"/>
              <a:gd name="connsiteX7-1969" fmla="*/ 6725264 w 12206748"/>
              <a:gd name="connsiteY7-1970" fmla="*/ 4203288 h 4645740"/>
              <a:gd name="connsiteX8-1971" fmla="*/ 6032089 w 12206748"/>
              <a:gd name="connsiteY8-1972" fmla="*/ 3775585 h 4645740"/>
              <a:gd name="connsiteX9-1973" fmla="*/ 5442154 w 12206748"/>
              <a:gd name="connsiteY9-1974" fmla="*/ 3259392 h 4645740"/>
              <a:gd name="connsiteX10-1975" fmla="*/ 3701844 w 12206748"/>
              <a:gd name="connsiteY10-1976" fmla="*/ 3038166 h 4645740"/>
              <a:gd name="connsiteX11-1977" fmla="*/ 0 w 12206748"/>
              <a:gd name="connsiteY11-1978" fmla="*/ 1858297 h 4645740"/>
              <a:gd name="connsiteX12-1979" fmla="*/ 14748 w 12206748"/>
              <a:gd name="connsiteY12-1980" fmla="*/ 0 h 4645740"/>
              <a:gd name="connsiteX0-1981" fmla="*/ 14748 w 12206748"/>
              <a:gd name="connsiteY0-1982" fmla="*/ 0 h 4645740"/>
              <a:gd name="connsiteX1-1983" fmla="*/ 12206748 w 12206748"/>
              <a:gd name="connsiteY1-1984" fmla="*/ 0 h 4645740"/>
              <a:gd name="connsiteX2-1985" fmla="*/ 12206748 w 12206748"/>
              <a:gd name="connsiteY2-1986" fmla="*/ 1887794 h 4645740"/>
              <a:gd name="connsiteX3-1987" fmla="*/ 8082115 w 12206748"/>
              <a:gd name="connsiteY3-1988" fmla="*/ 2389238 h 4645740"/>
              <a:gd name="connsiteX4-1989" fmla="*/ 7462685 w 12206748"/>
              <a:gd name="connsiteY4-1990" fmla="*/ 3318388 h 4645740"/>
              <a:gd name="connsiteX5-1991" fmla="*/ 7079225 w 12206748"/>
              <a:gd name="connsiteY5-1992" fmla="*/ 3996812 h 4645740"/>
              <a:gd name="connsiteX6-1993" fmla="*/ 7669162 w 12206748"/>
              <a:gd name="connsiteY6-1994" fmla="*/ 4645740 h 4645740"/>
              <a:gd name="connsiteX7-1995" fmla="*/ 6725264 w 12206748"/>
              <a:gd name="connsiteY7-1996" fmla="*/ 4203288 h 4645740"/>
              <a:gd name="connsiteX8-1997" fmla="*/ 6032089 w 12206748"/>
              <a:gd name="connsiteY8-1998" fmla="*/ 3775585 h 4645740"/>
              <a:gd name="connsiteX9-1999" fmla="*/ 5442154 w 12206748"/>
              <a:gd name="connsiteY9-2000" fmla="*/ 3259392 h 4645740"/>
              <a:gd name="connsiteX10-2001" fmla="*/ 3701844 w 12206748"/>
              <a:gd name="connsiteY10-2002" fmla="*/ 3038166 h 4645740"/>
              <a:gd name="connsiteX11-2003" fmla="*/ 0 w 12206748"/>
              <a:gd name="connsiteY11-2004" fmla="*/ 1858297 h 4645740"/>
              <a:gd name="connsiteX12-2005" fmla="*/ 14748 w 12206748"/>
              <a:gd name="connsiteY12-2006" fmla="*/ 0 h 4645740"/>
              <a:gd name="connsiteX0-2007" fmla="*/ 14748 w 12206748"/>
              <a:gd name="connsiteY0-2008" fmla="*/ 0 h 4645740"/>
              <a:gd name="connsiteX1-2009" fmla="*/ 12206748 w 12206748"/>
              <a:gd name="connsiteY1-2010" fmla="*/ 0 h 4645740"/>
              <a:gd name="connsiteX2-2011" fmla="*/ 12206748 w 12206748"/>
              <a:gd name="connsiteY2-2012" fmla="*/ 1887794 h 4645740"/>
              <a:gd name="connsiteX3-2013" fmla="*/ 8657302 w 12206748"/>
              <a:gd name="connsiteY3-2014" fmla="*/ 2890683 h 4645740"/>
              <a:gd name="connsiteX4-2015" fmla="*/ 7462685 w 12206748"/>
              <a:gd name="connsiteY4-2016" fmla="*/ 3318388 h 4645740"/>
              <a:gd name="connsiteX5-2017" fmla="*/ 7079225 w 12206748"/>
              <a:gd name="connsiteY5-2018" fmla="*/ 3996812 h 4645740"/>
              <a:gd name="connsiteX6-2019" fmla="*/ 7669162 w 12206748"/>
              <a:gd name="connsiteY6-2020" fmla="*/ 4645740 h 4645740"/>
              <a:gd name="connsiteX7-2021" fmla="*/ 6725264 w 12206748"/>
              <a:gd name="connsiteY7-2022" fmla="*/ 4203288 h 4645740"/>
              <a:gd name="connsiteX8-2023" fmla="*/ 6032089 w 12206748"/>
              <a:gd name="connsiteY8-2024" fmla="*/ 3775585 h 4645740"/>
              <a:gd name="connsiteX9-2025" fmla="*/ 5442154 w 12206748"/>
              <a:gd name="connsiteY9-2026" fmla="*/ 3259392 h 4645740"/>
              <a:gd name="connsiteX10-2027" fmla="*/ 3701844 w 12206748"/>
              <a:gd name="connsiteY10-2028" fmla="*/ 3038166 h 4645740"/>
              <a:gd name="connsiteX11-2029" fmla="*/ 0 w 12206748"/>
              <a:gd name="connsiteY11-2030" fmla="*/ 1858297 h 4645740"/>
              <a:gd name="connsiteX12-2031" fmla="*/ 14748 w 12206748"/>
              <a:gd name="connsiteY12-2032" fmla="*/ 0 h 4645740"/>
              <a:gd name="connsiteX0-2033" fmla="*/ 14748 w 12206748"/>
              <a:gd name="connsiteY0-2034" fmla="*/ 0 h 4645740"/>
              <a:gd name="connsiteX1-2035" fmla="*/ 12206748 w 12206748"/>
              <a:gd name="connsiteY1-2036" fmla="*/ 0 h 4645740"/>
              <a:gd name="connsiteX2-2037" fmla="*/ 12206748 w 12206748"/>
              <a:gd name="connsiteY2-2038" fmla="*/ 1887794 h 4645740"/>
              <a:gd name="connsiteX3-2039" fmla="*/ 8657302 w 12206748"/>
              <a:gd name="connsiteY3-2040" fmla="*/ 2890683 h 4645740"/>
              <a:gd name="connsiteX4-2041" fmla="*/ 7728156 w 12206748"/>
              <a:gd name="connsiteY4-2042" fmla="*/ 3524865 h 4645740"/>
              <a:gd name="connsiteX5-2043" fmla="*/ 7079225 w 12206748"/>
              <a:gd name="connsiteY5-2044" fmla="*/ 3996812 h 4645740"/>
              <a:gd name="connsiteX6-2045" fmla="*/ 7669162 w 12206748"/>
              <a:gd name="connsiteY6-2046" fmla="*/ 4645740 h 4645740"/>
              <a:gd name="connsiteX7-2047" fmla="*/ 6725264 w 12206748"/>
              <a:gd name="connsiteY7-2048" fmla="*/ 4203288 h 4645740"/>
              <a:gd name="connsiteX8-2049" fmla="*/ 6032089 w 12206748"/>
              <a:gd name="connsiteY8-2050" fmla="*/ 3775585 h 4645740"/>
              <a:gd name="connsiteX9-2051" fmla="*/ 5442154 w 12206748"/>
              <a:gd name="connsiteY9-2052" fmla="*/ 3259392 h 4645740"/>
              <a:gd name="connsiteX10-2053" fmla="*/ 3701844 w 12206748"/>
              <a:gd name="connsiteY10-2054" fmla="*/ 3038166 h 4645740"/>
              <a:gd name="connsiteX11-2055" fmla="*/ 0 w 12206748"/>
              <a:gd name="connsiteY11-2056" fmla="*/ 1858297 h 4645740"/>
              <a:gd name="connsiteX12-2057" fmla="*/ 14748 w 12206748"/>
              <a:gd name="connsiteY12-2058" fmla="*/ 0 h 4645740"/>
              <a:gd name="connsiteX0-2059" fmla="*/ 14748 w 12206748"/>
              <a:gd name="connsiteY0-2060" fmla="*/ 0 h 4645740"/>
              <a:gd name="connsiteX1-2061" fmla="*/ 12206748 w 12206748"/>
              <a:gd name="connsiteY1-2062" fmla="*/ 0 h 4645740"/>
              <a:gd name="connsiteX2-2063" fmla="*/ 12206748 w 12206748"/>
              <a:gd name="connsiteY2-2064" fmla="*/ 1887794 h 4645740"/>
              <a:gd name="connsiteX3-2065" fmla="*/ 8657302 w 12206748"/>
              <a:gd name="connsiteY3-2066" fmla="*/ 2890683 h 4645740"/>
              <a:gd name="connsiteX4-2067" fmla="*/ 7728156 w 12206748"/>
              <a:gd name="connsiteY4-2068" fmla="*/ 3524865 h 4645740"/>
              <a:gd name="connsiteX5-2069" fmla="*/ 7079225 w 12206748"/>
              <a:gd name="connsiteY5-2070" fmla="*/ 3996812 h 4645740"/>
              <a:gd name="connsiteX6-2071" fmla="*/ 7669162 w 12206748"/>
              <a:gd name="connsiteY6-2072" fmla="*/ 4645740 h 4645740"/>
              <a:gd name="connsiteX7-2073" fmla="*/ 6725264 w 12206748"/>
              <a:gd name="connsiteY7-2074" fmla="*/ 4203288 h 4645740"/>
              <a:gd name="connsiteX8-2075" fmla="*/ 6032089 w 12206748"/>
              <a:gd name="connsiteY8-2076" fmla="*/ 3775585 h 4645740"/>
              <a:gd name="connsiteX9-2077" fmla="*/ 5442154 w 12206748"/>
              <a:gd name="connsiteY9-2078" fmla="*/ 3259392 h 4645740"/>
              <a:gd name="connsiteX10-2079" fmla="*/ 3392127 w 12206748"/>
              <a:gd name="connsiteY10-2080" fmla="*/ 3185649 h 4645740"/>
              <a:gd name="connsiteX11-2081" fmla="*/ 0 w 12206748"/>
              <a:gd name="connsiteY11-2082" fmla="*/ 1858297 h 4645740"/>
              <a:gd name="connsiteX12-2083" fmla="*/ 14748 w 12206748"/>
              <a:gd name="connsiteY12-2084" fmla="*/ 0 h 4645740"/>
              <a:gd name="connsiteX0-2085" fmla="*/ 14748 w 12206748"/>
              <a:gd name="connsiteY0-2086" fmla="*/ 0 h 4645740"/>
              <a:gd name="connsiteX1-2087" fmla="*/ 12206748 w 12206748"/>
              <a:gd name="connsiteY1-2088" fmla="*/ 0 h 4645740"/>
              <a:gd name="connsiteX2-2089" fmla="*/ 12206748 w 12206748"/>
              <a:gd name="connsiteY2-2090" fmla="*/ 1887794 h 4645740"/>
              <a:gd name="connsiteX3-2091" fmla="*/ 8657302 w 12206748"/>
              <a:gd name="connsiteY3-2092" fmla="*/ 2890683 h 4645740"/>
              <a:gd name="connsiteX4-2093" fmla="*/ 7728156 w 12206748"/>
              <a:gd name="connsiteY4-2094" fmla="*/ 3524865 h 4645740"/>
              <a:gd name="connsiteX5-2095" fmla="*/ 7079225 w 12206748"/>
              <a:gd name="connsiteY5-2096" fmla="*/ 3996812 h 4645740"/>
              <a:gd name="connsiteX6-2097" fmla="*/ 7669162 w 12206748"/>
              <a:gd name="connsiteY6-2098" fmla="*/ 4645740 h 4645740"/>
              <a:gd name="connsiteX7-2099" fmla="*/ 6725264 w 12206748"/>
              <a:gd name="connsiteY7-2100" fmla="*/ 4203288 h 4645740"/>
              <a:gd name="connsiteX8-2101" fmla="*/ 6032089 w 12206748"/>
              <a:gd name="connsiteY8-2102" fmla="*/ 3775585 h 4645740"/>
              <a:gd name="connsiteX9-2103" fmla="*/ 5220928 w 12206748"/>
              <a:gd name="connsiteY9-2104" fmla="*/ 3495366 h 4645740"/>
              <a:gd name="connsiteX10-2105" fmla="*/ 3392127 w 12206748"/>
              <a:gd name="connsiteY10-2106" fmla="*/ 3185649 h 4645740"/>
              <a:gd name="connsiteX11-2107" fmla="*/ 0 w 12206748"/>
              <a:gd name="connsiteY11-2108" fmla="*/ 1858297 h 4645740"/>
              <a:gd name="connsiteX12-2109" fmla="*/ 14748 w 12206748"/>
              <a:gd name="connsiteY12-2110" fmla="*/ 0 h 4645740"/>
              <a:gd name="connsiteX0-2111" fmla="*/ 14748 w 12206748"/>
              <a:gd name="connsiteY0-2112" fmla="*/ 0 h 4645740"/>
              <a:gd name="connsiteX1-2113" fmla="*/ 12206748 w 12206748"/>
              <a:gd name="connsiteY1-2114" fmla="*/ 0 h 4645740"/>
              <a:gd name="connsiteX2-2115" fmla="*/ 12206748 w 12206748"/>
              <a:gd name="connsiteY2-2116" fmla="*/ 1887794 h 4645740"/>
              <a:gd name="connsiteX3-2117" fmla="*/ 8657302 w 12206748"/>
              <a:gd name="connsiteY3-2118" fmla="*/ 2890683 h 4645740"/>
              <a:gd name="connsiteX4-2119" fmla="*/ 7728156 w 12206748"/>
              <a:gd name="connsiteY4-2120" fmla="*/ 3524865 h 4645740"/>
              <a:gd name="connsiteX5-2121" fmla="*/ 7079225 w 12206748"/>
              <a:gd name="connsiteY5-2122" fmla="*/ 3996812 h 4645740"/>
              <a:gd name="connsiteX6-2123" fmla="*/ 7669162 w 12206748"/>
              <a:gd name="connsiteY6-2124" fmla="*/ 4645740 h 4645740"/>
              <a:gd name="connsiteX7-2125" fmla="*/ 6725264 w 12206748"/>
              <a:gd name="connsiteY7-2126" fmla="*/ 4203288 h 4645740"/>
              <a:gd name="connsiteX8-2127" fmla="*/ 5943598 w 12206748"/>
              <a:gd name="connsiteY8-2128" fmla="*/ 4011560 h 4645740"/>
              <a:gd name="connsiteX9-2129" fmla="*/ 5220928 w 12206748"/>
              <a:gd name="connsiteY9-2130" fmla="*/ 3495366 h 4645740"/>
              <a:gd name="connsiteX10-2131" fmla="*/ 3392127 w 12206748"/>
              <a:gd name="connsiteY10-2132" fmla="*/ 3185649 h 4645740"/>
              <a:gd name="connsiteX11-2133" fmla="*/ 0 w 12206748"/>
              <a:gd name="connsiteY11-2134" fmla="*/ 1858297 h 4645740"/>
              <a:gd name="connsiteX12-2135" fmla="*/ 14748 w 12206748"/>
              <a:gd name="connsiteY12-2136" fmla="*/ 0 h 4645740"/>
              <a:gd name="connsiteX0-2137" fmla="*/ 14748 w 12206748"/>
              <a:gd name="connsiteY0-2138" fmla="*/ 0 h 4645740"/>
              <a:gd name="connsiteX1-2139" fmla="*/ 12206748 w 12206748"/>
              <a:gd name="connsiteY1-2140" fmla="*/ 0 h 4645740"/>
              <a:gd name="connsiteX2-2141" fmla="*/ 12206748 w 12206748"/>
              <a:gd name="connsiteY2-2142" fmla="*/ 1887794 h 4645740"/>
              <a:gd name="connsiteX3-2143" fmla="*/ 8657302 w 12206748"/>
              <a:gd name="connsiteY3-2144" fmla="*/ 2890683 h 4645740"/>
              <a:gd name="connsiteX4-2145" fmla="*/ 7728156 w 12206748"/>
              <a:gd name="connsiteY4-2146" fmla="*/ 3524865 h 4645740"/>
              <a:gd name="connsiteX5-2147" fmla="*/ 7285702 w 12206748"/>
              <a:gd name="connsiteY5-2148" fmla="*/ 4011561 h 4645740"/>
              <a:gd name="connsiteX6-2149" fmla="*/ 7669162 w 12206748"/>
              <a:gd name="connsiteY6-2150" fmla="*/ 4645740 h 4645740"/>
              <a:gd name="connsiteX7-2151" fmla="*/ 6725264 w 12206748"/>
              <a:gd name="connsiteY7-2152" fmla="*/ 4203288 h 4645740"/>
              <a:gd name="connsiteX8-2153" fmla="*/ 5943598 w 12206748"/>
              <a:gd name="connsiteY8-2154" fmla="*/ 4011560 h 4645740"/>
              <a:gd name="connsiteX9-2155" fmla="*/ 5220928 w 12206748"/>
              <a:gd name="connsiteY9-2156" fmla="*/ 3495366 h 4645740"/>
              <a:gd name="connsiteX10-2157" fmla="*/ 3392127 w 12206748"/>
              <a:gd name="connsiteY10-2158" fmla="*/ 3185649 h 4645740"/>
              <a:gd name="connsiteX11-2159" fmla="*/ 0 w 12206748"/>
              <a:gd name="connsiteY11-2160" fmla="*/ 1858297 h 4645740"/>
              <a:gd name="connsiteX12-2161" fmla="*/ 14748 w 12206748"/>
              <a:gd name="connsiteY12-2162" fmla="*/ 0 h 4645740"/>
              <a:gd name="connsiteX0-2163" fmla="*/ 14748 w 12206748"/>
              <a:gd name="connsiteY0-2164" fmla="*/ 0 h 4645740"/>
              <a:gd name="connsiteX1-2165" fmla="*/ 12206748 w 12206748"/>
              <a:gd name="connsiteY1-2166" fmla="*/ 0 h 4645740"/>
              <a:gd name="connsiteX2-2167" fmla="*/ 12206748 w 12206748"/>
              <a:gd name="connsiteY2-2168" fmla="*/ 1887794 h 4645740"/>
              <a:gd name="connsiteX3-2169" fmla="*/ 8657302 w 12206748"/>
              <a:gd name="connsiteY3-2170" fmla="*/ 2890683 h 4645740"/>
              <a:gd name="connsiteX4-2171" fmla="*/ 7816647 w 12206748"/>
              <a:gd name="connsiteY4-2172" fmla="*/ 3613356 h 4645740"/>
              <a:gd name="connsiteX5-2173" fmla="*/ 7285702 w 12206748"/>
              <a:gd name="connsiteY5-2174" fmla="*/ 4011561 h 4645740"/>
              <a:gd name="connsiteX6-2175" fmla="*/ 7669162 w 12206748"/>
              <a:gd name="connsiteY6-2176" fmla="*/ 4645740 h 4645740"/>
              <a:gd name="connsiteX7-2177" fmla="*/ 6725264 w 12206748"/>
              <a:gd name="connsiteY7-2178" fmla="*/ 4203288 h 4645740"/>
              <a:gd name="connsiteX8-2179" fmla="*/ 5943598 w 12206748"/>
              <a:gd name="connsiteY8-2180" fmla="*/ 4011560 h 4645740"/>
              <a:gd name="connsiteX9-2181" fmla="*/ 5220928 w 12206748"/>
              <a:gd name="connsiteY9-2182" fmla="*/ 3495366 h 4645740"/>
              <a:gd name="connsiteX10-2183" fmla="*/ 3392127 w 12206748"/>
              <a:gd name="connsiteY10-2184" fmla="*/ 3185649 h 4645740"/>
              <a:gd name="connsiteX11-2185" fmla="*/ 0 w 12206748"/>
              <a:gd name="connsiteY11-2186" fmla="*/ 1858297 h 4645740"/>
              <a:gd name="connsiteX12-2187" fmla="*/ 14748 w 12206748"/>
              <a:gd name="connsiteY12-2188" fmla="*/ 0 h 4645740"/>
              <a:gd name="connsiteX0-2189" fmla="*/ 14748 w 12206748"/>
              <a:gd name="connsiteY0-2190" fmla="*/ 0 h 4645740"/>
              <a:gd name="connsiteX1-2191" fmla="*/ 12206748 w 12206748"/>
              <a:gd name="connsiteY1-2192" fmla="*/ 0 h 4645740"/>
              <a:gd name="connsiteX2-2193" fmla="*/ 12206748 w 12206748"/>
              <a:gd name="connsiteY2-2194" fmla="*/ 1887794 h 4645740"/>
              <a:gd name="connsiteX3-2195" fmla="*/ 8657302 w 12206748"/>
              <a:gd name="connsiteY3-2196" fmla="*/ 2890683 h 4645740"/>
              <a:gd name="connsiteX4-2197" fmla="*/ 7816647 w 12206748"/>
              <a:gd name="connsiteY4-2198" fmla="*/ 3613356 h 4645740"/>
              <a:gd name="connsiteX5-2199" fmla="*/ 7285702 w 12206748"/>
              <a:gd name="connsiteY5-2200" fmla="*/ 4011561 h 4645740"/>
              <a:gd name="connsiteX6-2201" fmla="*/ 7669162 w 12206748"/>
              <a:gd name="connsiteY6-2202" fmla="*/ 4645740 h 4645740"/>
              <a:gd name="connsiteX7-2203" fmla="*/ 6666271 w 12206748"/>
              <a:gd name="connsiteY7-2204" fmla="*/ 4365521 h 4645740"/>
              <a:gd name="connsiteX8-2205" fmla="*/ 5943598 w 12206748"/>
              <a:gd name="connsiteY8-2206" fmla="*/ 4011560 h 4645740"/>
              <a:gd name="connsiteX9-2207" fmla="*/ 5220928 w 12206748"/>
              <a:gd name="connsiteY9-2208" fmla="*/ 3495366 h 4645740"/>
              <a:gd name="connsiteX10-2209" fmla="*/ 3392127 w 12206748"/>
              <a:gd name="connsiteY10-2210" fmla="*/ 3185649 h 4645740"/>
              <a:gd name="connsiteX11-2211" fmla="*/ 0 w 12206748"/>
              <a:gd name="connsiteY11-2212" fmla="*/ 1858297 h 4645740"/>
              <a:gd name="connsiteX12-2213" fmla="*/ 14748 w 12206748"/>
              <a:gd name="connsiteY12-2214" fmla="*/ 0 h 4645740"/>
              <a:gd name="connsiteX0-2215" fmla="*/ 14748 w 12206748"/>
              <a:gd name="connsiteY0-2216" fmla="*/ 0 h 4923374"/>
              <a:gd name="connsiteX1-2217" fmla="*/ 12206748 w 12206748"/>
              <a:gd name="connsiteY1-2218" fmla="*/ 0 h 4923374"/>
              <a:gd name="connsiteX2-2219" fmla="*/ 12206748 w 12206748"/>
              <a:gd name="connsiteY2-2220" fmla="*/ 1887794 h 4923374"/>
              <a:gd name="connsiteX3-2221" fmla="*/ 8657302 w 12206748"/>
              <a:gd name="connsiteY3-2222" fmla="*/ 2890683 h 4923374"/>
              <a:gd name="connsiteX4-2223" fmla="*/ 7816647 w 12206748"/>
              <a:gd name="connsiteY4-2224" fmla="*/ 3613356 h 4923374"/>
              <a:gd name="connsiteX5-2225" fmla="*/ 7285702 w 12206748"/>
              <a:gd name="connsiteY5-2226" fmla="*/ 4011561 h 4923374"/>
              <a:gd name="connsiteX6-2227" fmla="*/ 7388943 w 12206748"/>
              <a:gd name="connsiteY6-2228" fmla="*/ 4923374 h 4923374"/>
              <a:gd name="connsiteX7-2229" fmla="*/ 6666271 w 12206748"/>
              <a:gd name="connsiteY7-2230" fmla="*/ 4365521 h 4923374"/>
              <a:gd name="connsiteX8-2231" fmla="*/ 5943598 w 12206748"/>
              <a:gd name="connsiteY8-2232" fmla="*/ 4011560 h 4923374"/>
              <a:gd name="connsiteX9-2233" fmla="*/ 5220928 w 12206748"/>
              <a:gd name="connsiteY9-2234" fmla="*/ 3495366 h 4923374"/>
              <a:gd name="connsiteX10-2235" fmla="*/ 3392127 w 12206748"/>
              <a:gd name="connsiteY10-2236" fmla="*/ 3185649 h 4923374"/>
              <a:gd name="connsiteX11-2237" fmla="*/ 0 w 12206748"/>
              <a:gd name="connsiteY11-2238" fmla="*/ 1858297 h 4923374"/>
              <a:gd name="connsiteX12-2239" fmla="*/ 14748 w 12206748"/>
              <a:gd name="connsiteY12-2240" fmla="*/ 0 h 4923374"/>
              <a:gd name="connsiteX0-2241" fmla="*/ 14748 w 12206748"/>
              <a:gd name="connsiteY0-2242" fmla="*/ 0 h 4923374"/>
              <a:gd name="connsiteX1-2243" fmla="*/ 12206748 w 12206748"/>
              <a:gd name="connsiteY1-2244" fmla="*/ 0 h 4923374"/>
              <a:gd name="connsiteX2-2245" fmla="*/ 12206748 w 12206748"/>
              <a:gd name="connsiteY2-2246" fmla="*/ 1887794 h 4923374"/>
              <a:gd name="connsiteX3-2247" fmla="*/ 8657302 w 12206748"/>
              <a:gd name="connsiteY3-2248" fmla="*/ 2890683 h 4923374"/>
              <a:gd name="connsiteX4-2249" fmla="*/ 7816647 w 12206748"/>
              <a:gd name="connsiteY4-2250" fmla="*/ 3613356 h 4923374"/>
              <a:gd name="connsiteX5-2251" fmla="*/ 7285702 w 12206748"/>
              <a:gd name="connsiteY5-2252" fmla="*/ 4011561 h 4923374"/>
              <a:gd name="connsiteX6-2253" fmla="*/ 7388943 w 12206748"/>
              <a:gd name="connsiteY6-2254" fmla="*/ 4923374 h 4923374"/>
              <a:gd name="connsiteX7-2255" fmla="*/ 6666271 w 12206748"/>
              <a:gd name="connsiteY7-2256" fmla="*/ 4365521 h 4923374"/>
              <a:gd name="connsiteX8-2257" fmla="*/ 5943598 w 12206748"/>
              <a:gd name="connsiteY8-2258" fmla="*/ 4011560 h 4923374"/>
              <a:gd name="connsiteX9-2259" fmla="*/ 5220928 w 12206748"/>
              <a:gd name="connsiteY9-2260" fmla="*/ 3495366 h 4923374"/>
              <a:gd name="connsiteX10-2261" fmla="*/ 3392127 w 12206748"/>
              <a:gd name="connsiteY10-2262" fmla="*/ 3185649 h 4923374"/>
              <a:gd name="connsiteX11-2263" fmla="*/ 0 w 12206748"/>
              <a:gd name="connsiteY11-2264" fmla="*/ 1858297 h 4923374"/>
              <a:gd name="connsiteX12-2265" fmla="*/ 14748 w 12206748"/>
              <a:gd name="connsiteY12-2266" fmla="*/ 0 h 4923374"/>
              <a:gd name="connsiteX0-2267" fmla="*/ 14748 w 12206748"/>
              <a:gd name="connsiteY0-2268" fmla="*/ 0 h 4923374"/>
              <a:gd name="connsiteX1-2269" fmla="*/ 12206748 w 12206748"/>
              <a:gd name="connsiteY1-2270" fmla="*/ 0 h 4923374"/>
              <a:gd name="connsiteX2-2271" fmla="*/ 12206748 w 12206748"/>
              <a:gd name="connsiteY2-2272" fmla="*/ 1887794 h 4923374"/>
              <a:gd name="connsiteX3-2273" fmla="*/ 8657302 w 12206748"/>
              <a:gd name="connsiteY3-2274" fmla="*/ 2890683 h 4923374"/>
              <a:gd name="connsiteX4-2275" fmla="*/ 7816647 w 12206748"/>
              <a:gd name="connsiteY4-2276" fmla="*/ 3613356 h 4923374"/>
              <a:gd name="connsiteX5-2277" fmla="*/ 7285702 w 12206748"/>
              <a:gd name="connsiteY5-2278" fmla="*/ 4011561 h 4923374"/>
              <a:gd name="connsiteX6-2279" fmla="*/ 7388943 w 12206748"/>
              <a:gd name="connsiteY6-2280" fmla="*/ 4923374 h 4923374"/>
              <a:gd name="connsiteX7-2281" fmla="*/ 6666271 w 12206748"/>
              <a:gd name="connsiteY7-2282" fmla="*/ 4365521 h 4923374"/>
              <a:gd name="connsiteX8-2283" fmla="*/ 5943598 w 12206748"/>
              <a:gd name="connsiteY8-2284" fmla="*/ 4011560 h 4923374"/>
              <a:gd name="connsiteX9-2285" fmla="*/ 5220928 w 12206748"/>
              <a:gd name="connsiteY9-2286" fmla="*/ 3495366 h 4923374"/>
              <a:gd name="connsiteX10-2287" fmla="*/ 3392127 w 12206748"/>
              <a:gd name="connsiteY10-2288" fmla="*/ 3185649 h 4923374"/>
              <a:gd name="connsiteX11-2289" fmla="*/ 0 w 12206748"/>
              <a:gd name="connsiteY11-2290" fmla="*/ 1858297 h 4923374"/>
              <a:gd name="connsiteX12-2291" fmla="*/ 14748 w 12206748"/>
              <a:gd name="connsiteY12-2292" fmla="*/ 0 h 4923374"/>
              <a:gd name="connsiteX0-2293" fmla="*/ 14748 w 12206748"/>
              <a:gd name="connsiteY0-2294" fmla="*/ 0 h 4960392"/>
              <a:gd name="connsiteX1-2295" fmla="*/ 12206748 w 12206748"/>
              <a:gd name="connsiteY1-2296" fmla="*/ 0 h 4960392"/>
              <a:gd name="connsiteX2-2297" fmla="*/ 12206748 w 12206748"/>
              <a:gd name="connsiteY2-2298" fmla="*/ 1887794 h 4960392"/>
              <a:gd name="connsiteX3-2299" fmla="*/ 8657302 w 12206748"/>
              <a:gd name="connsiteY3-2300" fmla="*/ 2890683 h 4960392"/>
              <a:gd name="connsiteX4-2301" fmla="*/ 7816647 w 12206748"/>
              <a:gd name="connsiteY4-2302" fmla="*/ 3613356 h 4960392"/>
              <a:gd name="connsiteX5-2303" fmla="*/ 7285702 w 12206748"/>
              <a:gd name="connsiteY5-2304" fmla="*/ 4011561 h 4960392"/>
              <a:gd name="connsiteX6-2305" fmla="*/ 7138220 w 12206748"/>
              <a:gd name="connsiteY6-2306" fmla="*/ 4960392 h 4960392"/>
              <a:gd name="connsiteX7-2307" fmla="*/ 6666271 w 12206748"/>
              <a:gd name="connsiteY7-2308" fmla="*/ 4365521 h 4960392"/>
              <a:gd name="connsiteX8-2309" fmla="*/ 5943598 w 12206748"/>
              <a:gd name="connsiteY8-2310" fmla="*/ 4011560 h 4960392"/>
              <a:gd name="connsiteX9-2311" fmla="*/ 5220928 w 12206748"/>
              <a:gd name="connsiteY9-2312" fmla="*/ 3495366 h 4960392"/>
              <a:gd name="connsiteX10-2313" fmla="*/ 3392127 w 12206748"/>
              <a:gd name="connsiteY10-2314" fmla="*/ 3185649 h 4960392"/>
              <a:gd name="connsiteX11-2315" fmla="*/ 0 w 12206748"/>
              <a:gd name="connsiteY11-2316" fmla="*/ 1858297 h 4960392"/>
              <a:gd name="connsiteX12-2317" fmla="*/ 14748 w 12206748"/>
              <a:gd name="connsiteY12-2318" fmla="*/ 0 h 4960392"/>
              <a:gd name="connsiteX0-2319" fmla="*/ 14748 w 12206748"/>
              <a:gd name="connsiteY0-2320" fmla="*/ 0 h 4960392"/>
              <a:gd name="connsiteX1-2321" fmla="*/ 12206748 w 12206748"/>
              <a:gd name="connsiteY1-2322" fmla="*/ 0 h 4960392"/>
              <a:gd name="connsiteX2-2323" fmla="*/ 12206748 w 12206748"/>
              <a:gd name="connsiteY2-2324" fmla="*/ 1887794 h 4960392"/>
              <a:gd name="connsiteX3-2325" fmla="*/ 8657302 w 12206748"/>
              <a:gd name="connsiteY3-2326" fmla="*/ 2890683 h 4960392"/>
              <a:gd name="connsiteX4-2327" fmla="*/ 7816647 w 12206748"/>
              <a:gd name="connsiteY4-2328" fmla="*/ 3613356 h 4960392"/>
              <a:gd name="connsiteX5-2329" fmla="*/ 7285702 w 12206748"/>
              <a:gd name="connsiteY5-2330" fmla="*/ 4011561 h 4960392"/>
              <a:gd name="connsiteX6-2331" fmla="*/ 7138220 w 12206748"/>
              <a:gd name="connsiteY6-2332" fmla="*/ 4960392 h 4960392"/>
              <a:gd name="connsiteX7-2333" fmla="*/ 6666271 w 12206748"/>
              <a:gd name="connsiteY7-2334" fmla="*/ 4365521 h 4960392"/>
              <a:gd name="connsiteX8-2335" fmla="*/ 5943598 w 12206748"/>
              <a:gd name="connsiteY8-2336" fmla="*/ 4011560 h 4960392"/>
              <a:gd name="connsiteX9-2337" fmla="*/ 5220928 w 12206748"/>
              <a:gd name="connsiteY9-2338" fmla="*/ 3495366 h 4960392"/>
              <a:gd name="connsiteX10-2339" fmla="*/ 3392127 w 12206748"/>
              <a:gd name="connsiteY10-2340" fmla="*/ 3185649 h 4960392"/>
              <a:gd name="connsiteX11-2341" fmla="*/ 0 w 12206748"/>
              <a:gd name="connsiteY11-2342" fmla="*/ 1858297 h 4960392"/>
              <a:gd name="connsiteX12-2343" fmla="*/ 14748 w 12206748"/>
              <a:gd name="connsiteY12-2344" fmla="*/ 0 h 4960392"/>
              <a:gd name="connsiteX0-2345" fmla="*/ 14748 w 12206748"/>
              <a:gd name="connsiteY0-2346" fmla="*/ 0 h 4960392"/>
              <a:gd name="connsiteX1-2347" fmla="*/ 12206748 w 12206748"/>
              <a:gd name="connsiteY1-2348" fmla="*/ 0 h 4960392"/>
              <a:gd name="connsiteX2-2349" fmla="*/ 12206748 w 12206748"/>
              <a:gd name="connsiteY2-2350" fmla="*/ 1887794 h 4960392"/>
              <a:gd name="connsiteX3-2351" fmla="*/ 8657302 w 12206748"/>
              <a:gd name="connsiteY3-2352" fmla="*/ 2890683 h 4960392"/>
              <a:gd name="connsiteX4-2353" fmla="*/ 7816647 w 12206748"/>
              <a:gd name="connsiteY4-2354" fmla="*/ 3613356 h 4960392"/>
              <a:gd name="connsiteX5-2355" fmla="*/ 7285702 w 12206748"/>
              <a:gd name="connsiteY5-2356" fmla="*/ 4011561 h 4960392"/>
              <a:gd name="connsiteX6-2357" fmla="*/ 7138220 w 12206748"/>
              <a:gd name="connsiteY6-2358" fmla="*/ 4960392 h 4960392"/>
              <a:gd name="connsiteX7-2359" fmla="*/ 6666271 w 12206748"/>
              <a:gd name="connsiteY7-2360" fmla="*/ 4365521 h 4960392"/>
              <a:gd name="connsiteX8-2361" fmla="*/ 5943598 w 12206748"/>
              <a:gd name="connsiteY8-2362" fmla="*/ 4011560 h 4960392"/>
              <a:gd name="connsiteX9-2363" fmla="*/ 5220928 w 12206748"/>
              <a:gd name="connsiteY9-2364" fmla="*/ 3495366 h 4960392"/>
              <a:gd name="connsiteX10-2365" fmla="*/ 3392127 w 12206748"/>
              <a:gd name="connsiteY10-2366" fmla="*/ 3185649 h 4960392"/>
              <a:gd name="connsiteX11-2367" fmla="*/ 0 w 12206748"/>
              <a:gd name="connsiteY11-2368" fmla="*/ 1858297 h 4960392"/>
              <a:gd name="connsiteX12-2369" fmla="*/ 14748 w 12206748"/>
              <a:gd name="connsiteY12-2370" fmla="*/ 0 h 4960392"/>
              <a:gd name="connsiteX0-2371" fmla="*/ 14748 w 12206748"/>
              <a:gd name="connsiteY0-2372" fmla="*/ 0 h 4960392"/>
              <a:gd name="connsiteX1-2373" fmla="*/ 12206748 w 12206748"/>
              <a:gd name="connsiteY1-2374" fmla="*/ 0 h 4960392"/>
              <a:gd name="connsiteX2-2375" fmla="*/ 12206748 w 12206748"/>
              <a:gd name="connsiteY2-2376" fmla="*/ 1887794 h 4960392"/>
              <a:gd name="connsiteX3-2377" fmla="*/ 8657302 w 12206748"/>
              <a:gd name="connsiteY3-2378" fmla="*/ 2890683 h 4960392"/>
              <a:gd name="connsiteX4-2379" fmla="*/ 7816647 w 12206748"/>
              <a:gd name="connsiteY4-2380" fmla="*/ 3613356 h 4960392"/>
              <a:gd name="connsiteX5-2381" fmla="*/ 7374192 w 12206748"/>
              <a:gd name="connsiteY5-2382" fmla="*/ 4067088 h 4960392"/>
              <a:gd name="connsiteX6-2383" fmla="*/ 7138220 w 12206748"/>
              <a:gd name="connsiteY6-2384" fmla="*/ 4960392 h 4960392"/>
              <a:gd name="connsiteX7-2385" fmla="*/ 6666271 w 12206748"/>
              <a:gd name="connsiteY7-2386" fmla="*/ 4365521 h 4960392"/>
              <a:gd name="connsiteX8-2387" fmla="*/ 5943598 w 12206748"/>
              <a:gd name="connsiteY8-2388" fmla="*/ 4011560 h 4960392"/>
              <a:gd name="connsiteX9-2389" fmla="*/ 5220928 w 12206748"/>
              <a:gd name="connsiteY9-2390" fmla="*/ 3495366 h 4960392"/>
              <a:gd name="connsiteX10-2391" fmla="*/ 3392127 w 12206748"/>
              <a:gd name="connsiteY10-2392" fmla="*/ 3185649 h 4960392"/>
              <a:gd name="connsiteX11-2393" fmla="*/ 0 w 12206748"/>
              <a:gd name="connsiteY11-2394" fmla="*/ 1858297 h 4960392"/>
              <a:gd name="connsiteX12-2395" fmla="*/ 14748 w 12206748"/>
              <a:gd name="connsiteY12-2396" fmla="*/ 0 h 4960392"/>
              <a:gd name="connsiteX0-2397" fmla="*/ 14748 w 12206748"/>
              <a:gd name="connsiteY0-2398" fmla="*/ 0 h 4836809"/>
              <a:gd name="connsiteX1-2399" fmla="*/ 12206748 w 12206748"/>
              <a:gd name="connsiteY1-2400" fmla="*/ 0 h 4836809"/>
              <a:gd name="connsiteX2-2401" fmla="*/ 12206748 w 12206748"/>
              <a:gd name="connsiteY2-2402" fmla="*/ 1887794 h 4836809"/>
              <a:gd name="connsiteX3-2403" fmla="*/ 8657302 w 12206748"/>
              <a:gd name="connsiteY3-2404" fmla="*/ 2890683 h 4836809"/>
              <a:gd name="connsiteX4-2405" fmla="*/ 7816647 w 12206748"/>
              <a:gd name="connsiteY4-2406" fmla="*/ 3613356 h 4836809"/>
              <a:gd name="connsiteX5-2407" fmla="*/ 7374192 w 12206748"/>
              <a:gd name="connsiteY5-2408" fmla="*/ 4067088 h 4836809"/>
              <a:gd name="connsiteX6-2409" fmla="*/ 6111279 w 12206748"/>
              <a:gd name="connsiteY6-2410" fmla="*/ 4836809 h 4836809"/>
              <a:gd name="connsiteX7-2411" fmla="*/ 6666271 w 12206748"/>
              <a:gd name="connsiteY7-2412" fmla="*/ 4365521 h 4836809"/>
              <a:gd name="connsiteX8-2413" fmla="*/ 5943598 w 12206748"/>
              <a:gd name="connsiteY8-2414" fmla="*/ 4011560 h 4836809"/>
              <a:gd name="connsiteX9-2415" fmla="*/ 5220928 w 12206748"/>
              <a:gd name="connsiteY9-2416" fmla="*/ 3495366 h 4836809"/>
              <a:gd name="connsiteX10-2417" fmla="*/ 3392127 w 12206748"/>
              <a:gd name="connsiteY10-2418" fmla="*/ 3185649 h 4836809"/>
              <a:gd name="connsiteX11-2419" fmla="*/ 0 w 12206748"/>
              <a:gd name="connsiteY11-2420" fmla="*/ 1858297 h 4836809"/>
              <a:gd name="connsiteX12-2421" fmla="*/ 14748 w 12206748"/>
              <a:gd name="connsiteY12-2422" fmla="*/ 0 h 4836809"/>
              <a:gd name="connsiteX0-2423" fmla="*/ 14748 w 12206748"/>
              <a:gd name="connsiteY0-2424" fmla="*/ 0 h 4836809"/>
              <a:gd name="connsiteX1-2425" fmla="*/ 12206748 w 12206748"/>
              <a:gd name="connsiteY1-2426" fmla="*/ 0 h 4836809"/>
              <a:gd name="connsiteX2-2427" fmla="*/ 12206748 w 12206748"/>
              <a:gd name="connsiteY2-2428" fmla="*/ 1887794 h 4836809"/>
              <a:gd name="connsiteX3-2429" fmla="*/ 8657302 w 12206748"/>
              <a:gd name="connsiteY3-2430" fmla="*/ 2890683 h 4836809"/>
              <a:gd name="connsiteX4-2431" fmla="*/ 7816647 w 12206748"/>
              <a:gd name="connsiteY4-2432" fmla="*/ 3613356 h 4836809"/>
              <a:gd name="connsiteX5-2433" fmla="*/ 7374192 w 12206748"/>
              <a:gd name="connsiteY5-2434" fmla="*/ 4067088 h 4836809"/>
              <a:gd name="connsiteX6-2435" fmla="*/ 6111279 w 12206748"/>
              <a:gd name="connsiteY6-2436" fmla="*/ 4836809 h 4836809"/>
              <a:gd name="connsiteX7-2437" fmla="*/ 6666271 w 12206748"/>
              <a:gd name="connsiteY7-2438" fmla="*/ 4365521 h 4836809"/>
              <a:gd name="connsiteX8-2439" fmla="*/ 5648176 w 12206748"/>
              <a:gd name="connsiteY8-2440" fmla="*/ 3993905 h 4836809"/>
              <a:gd name="connsiteX9-2441" fmla="*/ 5220928 w 12206748"/>
              <a:gd name="connsiteY9-2442" fmla="*/ 3495366 h 4836809"/>
              <a:gd name="connsiteX10-2443" fmla="*/ 3392127 w 12206748"/>
              <a:gd name="connsiteY10-2444" fmla="*/ 3185649 h 4836809"/>
              <a:gd name="connsiteX11-2445" fmla="*/ 0 w 12206748"/>
              <a:gd name="connsiteY11-2446" fmla="*/ 1858297 h 4836809"/>
              <a:gd name="connsiteX12-2447" fmla="*/ 14748 w 12206748"/>
              <a:gd name="connsiteY12-2448" fmla="*/ 0 h 4836809"/>
              <a:gd name="connsiteX0-2449" fmla="*/ 14748 w 12206748"/>
              <a:gd name="connsiteY0-2450" fmla="*/ 0 h 4836809"/>
              <a:gd name="connsiteX1-2451" fmla="*/ 12206748 w 12206748"/>
              <a:gd name="connsiteY1-2452" fmla="*/ 0 h 4836809"/>
              <a:gd name="connsiteX2-2453" fmla="*/ 12206748 w 12206748"/>
              <a:gd name="connsiteY2-2454" fmla="*/ 1887794 h 4836809"/>
              <a:gd name="connsiteX3-2455" fmla="*/ 8657302 w 12206748"/>
              <a:gd name="connsiteY3-2456" fmla="*/ 2890683 h 4836809"/>
              <a:gd name="connsiteX4-2457" fmla="*/ 7816647 w 12206748"/>
              <a:gd name="connsiteY4-2458" fmla="*/ 3613356 h 4836809"/>
              <a:gd name="connsiteX5-2459" fmla="*/ 7374192 w 12206748"/>
              <a:gd name="connsiteY5-2460" fmla="*/ 4067088 h 4836809"/>
              <a:gd name="connsiteX6-2461" fmla="*/ 6111279 w 12206748"/>
              <a:gd name="connsiteY6-2462" fmla="*/ 4836809 h 4836809"/>
              <a:gd name="connsiteX7-2463" fmla="*/ 5976954 w 12206748"/>
              <a:gd name="connsiteY7-2464" fmla="*/ 4330211 h 4836809"/>
              <a:gd name="connsiteX8-2465" fmla="*/ 5648176 w 12206748"/>
              <a:gd name="connsiteY8-2466" fmla="*/ 3993905 h 4836809"/>
              <a:gd name="connsiteX9-2467" fmla="*/ 5220928 w 12206748"/>
              <a:gd name="connsiteY9-2468" fmla="*/ 3495366 h 4836809"/>
              <a:gd name="connsiteX10-2469" fmla="*/ 3392127 w 12206748"/>
              <a:gd name="connsiteY10-2470" fmla="*/ 3185649 h 4836809"/>
              <a:gd name="connsiteX11-2471" fmla="*/ 0 w 12206748"/>
              <a:gd name="connsiteY11-2472" fmla="*/ 1858297 h 4836809"/>
              <a:gd name="connsiteX12-2473" fmla="*/ 14748 w 12206748"/>
              <a:gd name="connsiteY12-2474" fmla="*/ 0 h 4836809"/>
              <a:gd name="connsiteX0-2475" fmla="*/ 14748 w 12206748"/>
              <a:gd name="connsiteY0-2476" fmla="*/ 0 h 4836809"/>
              <a:gd name="connsiteX1-2477" fmla="*/ 12206748 w 12206748"/>
              <a:gd name="connsiteY1-2478" fmla="*/ 0 h 4836809"/>
              <a:gd name="connsiteX2-2479" fmla="*/ 12206748 w 12206748"/>
              <a:gd name="connsiteY2-2480" fmla="*/ 1887794 h 4836809"/>
              <a:gd name="connsiteX3-2481" fmla="*/ 8657302 w 12206748"/>
              <a:gd name="connsiteY3-2482" fmla="*/ 2890683 h 4836809"/>
              <a:gd name="connsiteX4-2483" fmla="*/ 7816647 w 12206748"/>
              <a:gd name="connsiteY4-2484" fmla="*/ 3613356 h 4836809"/>
              <a:gd name="connsiteX5-2485" fmla="*/ 6952161 w 12206748"/>
              <a:gd name="connsiteY5-2486" fmla="*/ 4014124 h 4836809"/>
              <a:gd name="connsiteX6-2487" fmla="*/ 6111279 w 12206748"/>
              <a:gd name="connsiteY6-2488" fmla="*/ 4836809 h 4836809"/>
              <a:gd name="connsiteX7-2489" fmla="*/ 5976954 w 12206748"/>
              <a:gd name="connsiteY7-2490" fmla="*/ 4330211 h 4836809"/>
              <a:gd name="connsiteX8-2491" fmla="*/ 5648176 w 12206748"/>
              <a:gd name="connsiteY8-2492" fmla="*/ 3993905 h 4836809"/>
              <a:gd name="connsiteX9-2493" fmla="*/ 5220928 w 12206748"/>
              <a:gd name="connsiteY9-2494" fmla="*/ 3495366 h 4836809"/>
              <a:gd name="connsiteX10-2495" fmla="*/ 3392127 w 12206748"/>
              <a:gd name="connsiteY10-2496" fmla="*/ 3185649 h 4836809"/>
              <a:gd name="connsiteX11-2497" fmla="*/ 0 w 12206748"/>
              <a:gd name="connsiteY11-2498" fmla="*/ 1858297 h 4836809"/>
              <a:gd name="connsiteX12-2499" fmla="*/ 14748 w 12206748"/>
              <a:gd name="connsiteY12-2500" fmla="*/ 0 h 4836809"/>
              <a:gd name="connsiteX0-2501" fmla="*/ 14748 w 12206748"/>
              <a:gd name="connsiteY0-2502" fmla="*/ 0 h 4836809"/>
              <a:gd name="connsiteX1-2503" fmla="*/ 12206748 w 12206748"/>
              <a:gd name="connsiteY1-2504" fmla="*/ 0 h 4836809"/>
              <a:gd name="connsiteX2-2505" fmla="*/ 12206748 w 12206748"/>
              <a:gd name="connsiteY2-2506" fmla="*/ 1887794 h 4836809"/>
              <a:gd name="connsiteX3-2507" fmla="*/ 8657302 w 12206748"/>
              <a:gd name="connsiteY3-2508" fmla="*/ 2890683 h 4836809"/>
              <a:gd name="connsiteX4-2509" fmla="*/ 7704105 w 12206748"/>
              <a:gd name="connsiteY4-2510" fmla="*/ 3613356 h 4836809"/>
              <a:gd name="connsiteX5-2511" fmla="*/ 6952161 w 12206748"/>
              <a:gd name="connsiteY5-2512" fmla="*/ 4014124 h 4836809"/>
              <a:gd name="connsiteX6-2513" fmla="*/ 6111279 w 12206748"/>
              <a:gd name="connsiteY6-2514" fmla="*/ 4836809 h 4836809"/>
              <a:gd name="connsiteX7-2515" fmla="*/ 5976954 w 12206748"/>
              <a:gd name="connsiteY7-2516" fmla="*/ 4330211 h 4836809"/>
              <a:gd name="connsiteX8-2517" fmla="*/ 5648176 w 12206748"/>
              <a:gd name="connsiteY8-2518" fmla="*/ 3993905 h 4836809"/>
              <a:gd name="connsiteX9-2519" fmla="*/ 5220928 w 12206748"/>
              <a:gd name="connsiteY9-2520" fmla="*/ 3495366 h 4836809"/>
              <a:gd name="connsiteX10-2521" fmla="*/ 3392127 w 12206748"/>
              <a:gd name="connsiteY10-2522" fmla="*/ 3185649 h 4836809"/>
              <a:gd name="connsiteX11-2523" fmla="*/ 0 w 12206748"/>
              <a:gd name="connsiteY11-2524" fmla="*/ 1858297 h 4836809"/>
              <a:gd name="connsiteX12-2525" fmla="*/ 14748 w 12206748"/>
              <a:gd name="connsiteY12-2526" fmla="*/ 0 h 4836809"/>
              <a:gd name="connsiteX0-2527" fmla="*/ 14748 w 12206748"/>
              <a:gd name="connsiteY0-2528" fmla="*/ 0 h 4836809"/>
              <a:gd name="connsiteX1-2529" fmla="*/ 12206748 w 12206748"/>
              <a:gd name="connsiteY1-2530" fmla="*/ 0 h 4836809"/>
              <a:gd name="connsiteX2-2531" fmla="*/ 12206748 w 12206748"/>
              <a:gd name="connsiteY2-2532" fmla="*/ 1887794 h 4836809"/>
              <a:gd name="connsiteX3-2533" fmla="*/ 8460354 w 12206748"/>
              <a:gd name="connsiteY3-2534" fmla="*/ 2943647 h 4836809"/>
              <a:gd name="connsiteX4-2535" fmla="*/ 7704105 w 12206748"/>
              <a:gd name="connsiteY4-2536" fmla="*/ 3613356 h 4836809"/>
              <a:gd name="connsiteX5-2537" fmla="*/ 6952161 w 12206748"/>
              <a:gd name="connsiteY5-2538" fmla="*/ 4014124 h 4836809"/>
              <a:gd name="connsiteX6-2539" fmla="*/ 6111279 w 12206748"/>
              <a:gd name="connsiteY6-2540" fmla="*/ 4836809 h 4836809"/>
              <a:gd name="connsiteX7-2541" fmla="*/ 5976954 w 12206748"/>
              <a:gd name="connsiteY7-2542" fmla="*/ 4330211 h 4836809"/>
              <a:gd name="connsiteX8-2543" fmla="*/ 5648176 w 12206748"/>
              <a:gd name="connsiteY8-2544" fmla="*/ 3993905 h 4836809"/>
              <a:gd name="connsiteX9-2545" fmla="*/ 5220928 w 12206748"/>
              <a:gd name="connsiteY9-2546" fmla="*/ 3495366 h 4836809"/>
              <a:gd name="connsiteX10-2547" fmla="*/ 3392127 w 12206748"/>
              <a:gd name="connsiteY10-2548" fmla="*/ 3185649 h 4836809"/>
              <a:gd name="connsiteX11-2549" fmla="*/ 0 w 12206748"/>
              <a:gd name="connsiteY11-2550" fmla="*/ 1858297 h 4836809"/>
              <a:gd name="connsiteX12-2551" fmla="*/ 14748 w 12206748"/>
              <a:gd name="connsiteY12-2552" fmla="*/ 0 h 4836809"/>
              <a:gd name="connsiteX0-2553" fmla="*/ 14748 w 12206748"/>
              <a:gd name="connsiteY0-2554" fmla="*/ 0 h 4836809"/>
              <a:gd name="connsiteX1-2555" fmla="*/ 12206748 w 12206748"/>
              <a:gd name="connsiteY1-2556" fmla="*/ 0 h 4836809"/>
              <a:gd name="connsiteX2-2557" fmla="*/ 12206748 w 12206748"/>
              <a:gd name="connsiteY2-2558" fmla="*/ 1887794 h 4836809"/>
              <a:gd name="connsiteX3-2559" fmla="*/ 8460354 w 12206748"/>
              <a:gd name="connsiteY3-2560" fmla="*/ 2943647 h 4836809"/>
              <a:gd name="connsiteX4-2561" fmla="*/ 7605631 w 12206748"/>
              <a:gd name="connsiteY4-2562" fmla="*/ 3666320 h 4836809"/>
              <a:gd name="connsiteX5-2563" fmla="*/ 6952161 w 12206748"/>
              <a:gd name="connsiteY5-2564" fmla="*/ 4014124 h 4836809"/>
              <a:gd name="connsiteX6-2565" fmla="*/ 6111279 w 12206748"/>
              <a:gd name="connsiteY6-2566" fmla="*/ 4836809 h 4836809"/>
              <a:gd name="connsiteX7-2567" fmla="*/ 5976954 w 12206748"/>
              <a:gd name="connsiteY7-2568" fmla="*/ 4330211 h 4836809"/>
              <a:gd name="connsiteX8-2569" fmla="*/ 5648176 w 12206748"/>
              <a:gd name="connsiteY8-2570" fmla="*/ 3993905 h 4836809"/>
              <a:gd name="connsiteX9-2571" fmla="*/ 5220928 w 12206748"/>
              <a:gd name="connsiteY9-2572" fmla="*/ 3495366 h 4836809"/>
              <a:gd name="connsiteX10-2573" fmla="*/ 3392127 w 12206748"/>
              <a:gd name="connsiteY10-2574" fmla="*/ 3185649 h 4836809"/>
              <a:gd name="connsiteX11-2575" fmla="*/ 0 w 12206748"/>
              <a:gd name="connsiteY11-2576" fmla="*/ 1858297 h 4836809"/>
              <a:gd name="connsiteX12-2577" fmla="*/ 14748 w 12206748"/>
              <a:gd name="connsiteY12-2578" fmla="*/ 0 h 4836809"/>
              <a:gd name="connsiteX0-2579" fmla="*/ 14748 w 12206748"/>
              <a:gd name="connsiteY0-2580" fmla="*/ 0 h 4836809"/>
              <a:gd name="connsiteX1-2581" fmla="*/ 12206748 w 12206748"/>
              <a:gd name="connsiteY1-2582" fmla="*/ 0 h 4836809"/>
              <a:gd name="connsiteX2-2583" fmla="*/ 12206748 w 12206748"/>
              <a:gd name="connsiteY2-2584" fmla="*/ 1887794 h 4836809"/>
              <a:gd name="connsiteX3-2585" fmla="*/ 8460354 w 12206748"/>
              <a:gd name="connsiteY3-2586" fmla="*/ 2943647 h 4836809"/>
              <a:gd name="connsiteX4-2587" fmla="*/ 7605631 w 12206748"/>
              <a:gd name="connsiteY4-2588" fmla="*/ 3666320 h 4836809"/>
              <a:gd name="connsiteX5-2589" fmla="*/ 6614536 w 12206748"/>
              <a:gd name="connsiteY5-2590" fmla="*/ 4067089 h 4836809"/>
              <a:gd name="connsiteX6-2591" fmla="*/ 6111279 w 12206748"/>
              <a:gd name="connsiteY6-2592" fmla="*/ 4836809 h 4836809"/>
              <a:gd name="connsiteX7-2593" fmla="*/ 5976954 w 12206748"/>
              <a:gd name="connsiteY7-2594" fmla="*/ 4330211 h 4836809"/>
              <a:gd name="connsiteX8-2595" fmla="*/ 5648176 w 12206748"/>
              <a:gd name="connsiteY8-2596" fmla="*/ 3993905 h 4836809"/>
              <a:gd name="connsiteX9-2597" fmla="*/ 5220928 w 12206748"/>
              <a:gd name="connsiteY9-2598" fmla="*/ 3495366 h 4836809"/>
              <a:gd name="connsiteX10-2599" fmla="*/ 3392127 w 12206748"/>
              <a:gd name="connsiteY10-2600" fmla="*/ 3185649 h 4836809"/>
              <a:gd name="connsiteX11-2601" fmla="*/ 0 w 12206748"/>
              <a:gd name="connsiteY11-2602" fmla="*/ 1858297 h 4836809"/>
              <a:gd name="connsiteX12-2603" fmla="*/ 14748 w 12206748"/>
              <a:gd name="connsiteY12-2604" fmla="*/ 0 h 48368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75" y="connsiteY7-76"/>
              </a:cxn>
              <a:cxn ang="0">
                <a:pos x="connsiteX8-93" y="connsiteY8-94"/>
              </a:cxn>
              <a:cxn ang="0">
                <a:pos x="connsiteX9-113" y="connsiteY9-114"/>
              </a:cxn>
              <a:cxn ang="0">
                <a:pos x="connsiteX10-335" y="connsiteY10-336"/>
              </a:cxn>
              <a:cxn ang="0">
                <a:pos x="connsiteX11-469" y="connsiteY11-470"/>
              </a:cxn>
              <a:cxn ang="0">
                <a:pos x="connsiteX12-615" y="connsiteY12-616"/>
              </a:cxn>
            </a:cxnLst>
            <a:rect l="l" t="t" r="r" b="b"/>
            <a:pathLst>
              <a:path w="12206748" h="4836809">
                <a:moveTo>
                  <a:pt x="14748" y="0"/>
                </a:moveTo>
                <a:lnTo>
                  <a:pt x="12206748" y="0"/>
                </a:lnTo>
                <a:lnTo>
                  <a:pt x="12206748" y="1887794"/>
                </a:lnTo>
                <a:cubicBezTo>
                  <a:pt x="11568471" y="2408904"/>
                  <a:pt x="9227207" y="2647226"/>
                  <a:pt x="8460354" y="2943647"/>
                </a:cubicBezTo>
                <a:cubicBezTo>
                  <a:pt x="7693501" y="3240068"/>
                  <a:pt x="7913267" y="3479080"/>
                  <a:pt x="7605631" y="3666320"/>
                </a:cubicBezTo>
                <a:cubicBezTo>
                  <a:pt x="7297995" y="3853560"/>
                  <a:pt x="6712859" y="3912231"/>
                  <a:pt x="6614536" y="4067089"/>
                </a:cubicBezTo>
                <a:cubicBezTo>
                  <a:pt x="6516213" y="4221947"/>
                  <a:pt x="6322674" y="4441775"/>
                  <a:pt x="6111279" y="4836809"/>
                </a:cubicBezTo>
                <a:cubicBezTo>
                  <a:pt x="6091613" y="4463751"/>
                  <a:pt x="6054138" y="4470695"/>
                  <a:pt x="5976954" y="4330211"/>
                </a:cubicBezTo>
                <a:cubicBezTo>
                  <a:pt x="5899770" y="4189727"/>
                  <a:pt x="5774180" y="4133046"/>
                  <a:pt x="5648176" y="3993905"/>
                </a:cubicBezTo>
                <a:cubicBezTo>
                  <a:pt x="5522172" y="3854764"/>
                  <a:pt x="5596936" y="3630075"/>
                  <a:pt x="5220928" y="3495366"/>
                </a:cubicBezTo>
                <a:cubicBezTo>
                  <a:pt x="4844920" y="3360657"/>
                  <a:pt x="4262282" y="3458494"/>
                  <a:pt x="3392127" y="3185649"/>
                </a:cubicBezTo>
                <a:cubicBezTo>
                  <a:pt x="2521972" y="2912804"/>
                  <a:pt x="1312606" y="2050026"/>
                  <a:pt x="0" y="1858297"/>
                </a:cubicBezTo>
                <a:lnTo>
                  <a:pt x="14748" y="0"/>
                </a:lnTo>
                <a:close/>
              </a:path>
            </a:pathLst>
          </a:custGeom>
          <a:blipFill dpi="0" rotWithShape="1">
            <a:blip r:embed="rId1"/>
            <a:srcRect/>
            <a:tile tx="0" ty="-27940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形状 10"/>
          <p:cNvSpPr/>
          <p:nvPr/>
        </p:nvSpPr>
        <p:spPr>
          <a:xfrm>
            <a:off x="0" y="4513417"/>
            <a:ext cx="6096000" cy="2344583"/>
          </a:xfrm>
          <a:custGeom>
            <a:avLst/>
            <a:gdLst>
              <a:gd name="connsiteX0" fmla="*/ 0 w 6096000"/>
              <a:gd name="connsiteY0" fmla="*/ 0 h 2344583"/>
              <a:gd name="connsiteX1" fmla="*/ 6096000 w 6096000"/>
              <a:gd name="connsiteY1" fmla="*/ 0 h 2344583"/>
              <a:gd name="connsiteX2" fmla="*/ 6096000 w 6096000"/>
              <a:gd name="connsiteY2" fmla="*/ 2344583 h 2344583"/>
              <a:gd name="connsiteX3" fmla="*/ 0 w 6096000"/>
              <a:gd name="connsiteY3" fmla="*/ 2344583 h 2344583"/>
            </a:gdLst>
            <a:ahLst/>
            <a:cxnLst>
              <a:cxn ang="0">
                <a:pos x="connsiteX0" y="connsiteY0"/>
              </a:cxn>
              <a:cxn ang="0">
                <a:pos x="connsiteX1" y="connsiteY1"/>
              </a:cxn>
              <a:cxn ang="0">
                <a:pos x="connsiteX2" y="connsiteY2"/>
              </a:cxn>
              <a:cxn ang="0">
                <a:pos x="connsiteX3" y="connsiteY3"/>
              </a:cxn>
            </a:cxnLst>
            <a:rect l="l" t="t" r="r" b="b"/>
            <a:pathLst>
              <a:path w="6096000" h="2344583">
                <a:moveTo>
                  <a:pt x="0" y="0"/>
                </a:moveTo>
                <a:lnTo>
                  <a:pt x="6096000" y="0"/>
                </a:lnTo>
                <a:lnTo>
                  <a:pt x="6096000" y="2344583"/>
                </a:lnTo>
                <a:lnTo>
                  <a:pt x="0" y="2344583"/>
                </a:lnTo>
                <a:close/>
              </a:path>
            </a:pathLst>
          </a:cu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文本框 15"/>
          <p:cNvSpPr txBox="1"/>
          <p:nvPr/>
        </p:nvSpPr>
        <p:spPr>
          <a:xfrm>
            <a:off x="3482586" y="3762470"/>
            <a:ext cx="5212080" cy="1106805"/>
          </a:xfrm>
          <a:prstGeom prst="rect">
            <a:avLst/>
          </a:prstGeom>
          <a:noFill/>
        </p:spPr>
        <p:txBody>
          <a:bodyPr wrap="none" rtlCol="0">
            <a:spAutoFit/>
          </a:bodyPr>
          <a:lstStyle/>
          <a:p>
            <a:pPr algn="ctr"/>
            <a:r>
              <a:rPr lang="zh-CN" altLang="en-US" sz="6600" dirty="0">
                <a:solidFill>
                  <a:srgbClr val="202F5A"/>
                </a:solidFill>
                <a:latin typeface="思源宋体 Heavy" pitchFamily="18" charset="-122"/>
                <a:ea typeface="思源宋体 Heavy" pitchFamily="18" charset="-122"/>
              </a:rPr>
              <a:t>一</a:t>
            </a:r>
            <a:r>
              <a:rPr lang="en-US" altLang="zh-CN" sz="6600" dirty="0">
                <a:solidFill>
                  <a:srgbClr val="202F5A"/>
                </a:solidFill>
                <a:latin typeface="思源宋体 Heavy" pitchFamily="18" charset="-122"/>
                <a:ea typeface="思源宋体 Heavy" pitchFamily="18" charset="-122"/>
              </a:rPr>
              <a:t>“</a:t>
            </a:r>
            <a:r>
              <a:rPr lang="zh-CN" altLang="en-US" sz="6600" dirty="0">
                <a:solidFill>
                  <a:srgbClr val="202F5A"/>
                </a:solidFill>
                <a:latin typeface="思源宋体 Heavy" pitchFamily="18" charset="-122"/>
                <a:ea typeface="思源宋体 Heavy" pitchFamily="18" charset="-122"/>
              </a:rPr>
              <a:t>皖</a:t>
            </a:r>
            <a:r>
              <a:rPr lang="en-US" altLang="zh-CN" sz="6600" dirty="0">
                <a:solidFill>
                  <a:srgbClr val="202F5A"/>
                </a:solidFill>
                <a:latin typeface="思源宋体 Heavy" pitchFamily="18" charset="-122"/>
                <a:ea typeface="思源宋体 Heavy" pitchFamily="18" charset="-122"/>
              </a:rPr>
              <a:t>”</a:t>
            </a:r>
            <a:r>
              <a:rPr lang="zh-CN" altLang="en-US" sz="6600" dirty="0">
                <a:solidFill>
                  <a:srgbClr val="202F5A"/>
                </a:solidFill>
                <a:latin typeface="思源宋体 Heavy" pitchFamily="18" charset="-122"/>
                <a:ea typeface="思源宋体 Heavy" pitchFamily="18" charset="-122"/>
              </a:rPr>
              <a:t>红</a:t>
            </a:r>
            <a:r>
              <a:rPr lang="zh-CN" altLang="en-US" sz="6600" dirty="0">
                <a:solidFill>
                  <a:srgbClr val="202F5A"/>
                </a:solidFill>
                <a:latin typeface="思源宋体 Heavy" pitchFamily="18" charset="-122"/>
                <a:ea typeface="思源宋体 Heavy" pitchFamily="18" charset="-122"/>
              </a:rPr>
              <a:t>米</a:t>
            </a:r>
            <a:endParaRPr lang="zh-CN" altLang="en-US" sz="6600" dirty="0">
              <a:solidFill>
                <a:srgbClr val="202F5A"/>
              </a:solidFill>
              <a:latin typeface="思源宋体 Heavy" pitchFamily="18" charset="-122"/>
              <a:ea typeface="思源宋体 Heavy" pitchFamily="18" charset="-122"/>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759934" y="1970076"/>
            <a:ext cx="2672132" cy="2672132"/>
          </a:xfrm>
          <a:prstGeom prst="ellipse">
            <a:avLst/>
          </a:prstGeom>
          <a:solidFill>
            <a:srgbClr val="3B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495835" y="2215091"/>
            <a:ext cx="1200329" cy="938719"/>
          </a:xfrm>
          <a:prstGeom prst="rect">
            <a:avLst/>
          </a:prstGeom>
          <a:noFill/>
        </p:spPr>
        <p:txBody>
          <a:bodyPr vert="eaVert" wrap="none" rtlCol="0">
            <a:spAutoFit/>
          </a:bodyPr>
          <a:lstStyle/>
          <a:p>
            <a:pPr algn="ctr"/>
            <a:r>
              <a:rPr lang="zh-CN" altLang="en-US" sz="6600" dirty="0">
                <a:solidFill>
                  <a:schemeClr val="bg1"/>
                </a:solidFill>
                <a:latin typeface="思源宋体 Heavy" pitchFamily="18" charset="-122"/>
                <a:ea typeface="思源宋体 Heavy" pitchFamily="18" charset="-122"/>
              </a:rPr>
              <a:t>三</a:t>
            </a:r>
            <a:endParaRPr lang="zh-CN" altLang="en-US" sz="6600" dirty="0">
              <a:solidFill>
                <a:schemeClr val="bg1"/>
              </a:solidFill>
              <a:latin typeface="思源宋体 Heavy" pitchFamily="18" charset="-122"/>
              <a:ea typeface="思源宋体 Heavy" pitchFamily="18" charset="-122"/>
            </a:endParaRPr>
          </a:p>
        </p:txBody>
      </p:sp>
      <p:pic>
        <p:nvPicPr>
          <p:cNvPr id="21" name="图片 20"/>
          <p:cNvPicPr>
            <a:picLocks noChangeAspect="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5000"/>
                    </a14:imgEffect>
                    <a14:imgEffect>
                      <a14:colorTemperature colorTemp="7233"/>
                    </a14:imgEffect>
                    <a14:imgEffect>
                      <a14:saturation sat="149000"/>
                    </a14:imgEffect>
                  </a14:imgLayer>
                </a14:imgProps>
              </a:ext>
              <a:ext uri="{28A0092B-C50C-407E-A947-70E740481C1C}">
                <a14:useLocalDpi xmlns:a14="http://schemas.microsoft.com/office/drawing/2010/main" val="0"/>
              </a:ext>
            </a:extLst>
          </a:blip>
          <a:srcRect l="2694" b="22636"/>
          <a:stretch>
            <a:fillRect/>
          </a:stretch>
        </p:blipFill>
        <p:spPr>
          <a:xfrm rot="3963334">
            <a:off x="-2010810" y="309770"/>
            <a:ext cx="8046059" cy="6397051"/>
          </a:xfrm>
          <a:custGeom>
            <a:avLst/>
            <a:gdLst>
              <a:gd name="connsiteX0" fmla="*/ 0 w 8046059"/>
              <a:gd name="connsiteY0" fmla="*/ 3613729 h 6397051"/>
              <a:gd name="connsiteX1" fmla="*/ 1604739 w 8046059"/>
              <a:gd name="connsiteY1" fmla="*/ 0 h 6397051"/>
              <a:gd name="connsiteX2" fmla="*/ 8046059 w 8046059"/>
              <a:gd name="connsiteY2" fmla="*/ 0 h 6397051"/>
              <a:gd name="connsiteX3" fmla="*/ 8046059 w 8046059"/>
              <a:gd name="connsiteY3" fmla="*/ 2392563 h 6397051"/>
              <a:gd name="connsiteX4" fmla="*/ 6267797 w 8046059"/>
              <a:gd name="connsiteY4" fmla="*/ 6397051 h 639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059" h="6397051">
                <a:moveTo>
                  <a:pt x="0" y="3613729"/>
                </a:moveTo>
                <a:lnTo>
                  <a:pt x="1604739" y="0"/>
                </a:lnTo>
                <a:lnTo>
                  <a:pt x="8046059" y="0"/>
                </a:lnTo>
                <a:lnTo>
                  <a:pt x="8046059" y="2392563"/>
                </a:lnTo>
                <a:lnTo>
                  <a:pt x="6267797" y="6397051"/>
                </a:lnTo>
                <a:close/>
              </a:path>
            </a:pathLst>
          </a:custGeom>
        </p:spPr>
      </p:pic>
      <p:pic>
        <p:nvPicPr>
          <p:cNvPr id="22" name="图片 21"/>
          <p:cNvPicPr>
            <a:picLocks noChangeAspect="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5000"/>
                    </a14:imgEffect>
                    <a14:imgEffect>
                      <a14:colorTemperature colorTemp="7233"/>
                    </a14:imgEffect>
                    <a14:imgEffect>
                      <a14:saturation sat="149000"/>
                    </a14:imgEffect>
                  </a14:imgLayer>
                </a14:imgProps>
              </a:ext>
              <a:ext uri="{28A0092B-C50C-407E-A947-70E740481C1C}">
                <a14:useLocalDpi xmlns:a14="http://schemas.microsoft.com/office/drawing/2010/main" val="0"/>
              </a:ext>
            </a:extLst>
          </a:blip>
          <a:srcRect l="2694" b="22636"/>
          <a:stretch>
            <a:fillRect/>
          </a:stretch>
        </p:blipFill>
        <p:spPr>
          <a:xfrm rot="3963334" flipH="1" flipV="1">
            <a:off x="6156751" y="121730"/>
            <a:ext cx="8046059" cy="6397051"/>
          </a:xfrm>
          <a:custGeom>
            <a:avLst/>
            <a:gdLst>
              <a:gd name="connsiteX0" fmla="*/ 0 w 8046059"/>
              <a:gd name="connsiteY0" fmla="*/ 3613729 h 6397051"/>
              <a:gd name="connsiteX1" fmla="*/ 1604739 w 8046059"/>
              <a:gd name="connsiteY1" fmla="*/ 0 h 6397051"/>
              <a:gd name="connsiteX2" fmla="*/ 8046059 w 8046059"/>
              <a:gd name="connsiteY2" fmla="*/ 0 h 6397051"/>
              <a:gd name="connsiteX3" fmla="*/ 8046059 w 8046059"/>
              <a:gd name="connsiteY3" fmla="*/ 2392563 h 6397051"/>
              <a:gd name="connsiteX4" fmla="*/ 6267797 w 8046059"/>
              <a:gd name="connsiteY4" fmla="*/ 6397051 h 639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059" h="6397051">
                <a:moveTo>
                  <a:pt x="0" y="3613729"/>
                </a:moveTo>
                <a:lnTo>
                  <a:pt x="1604739" y="0"/>
                </a:lnTo>
                <a:lnTo>
                  <a:pt x="8046059" y="0"/>
                </a:lnTo>
                <a:lnTo>
                  <a:pt x="8046059" y="2392563"/>
                </a:lnTo>
                <a:lnTo>
                  <a:pt x="6267797" y="6397051"/>
                </a:lnTo>
                <a:close/>
              </a:path>
            </a:pathLst>
          </a:custGeom>
        </p:spPr>
      </p:pic>
      <p:pic>
        <p:nvPicPr>
          <p:cNvPr id="27" name="图片 26"/>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00587" y="2890643"/>
            <a:ext cx="2790825" cy="714375"/>
          </a:xfrm>
          <a:prstGeom prst="rect">
            <a:avLst/>
          </a:prstGeom>
        </p:spPr>
      </p:pic>
      <p:pic>
        <p:nvPicPr>
          <p:cNvPr id="8" name="图片 7"/>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50606" y="3637635"/>
            <a:ext cx="2490786" cy="714375"/>
          </a:xfrm>
          <a:prstGeom prst="rect">
            <a:avLst/>
          </a:prstGeom>
        </p:spPr>
      </p:pic>
      <p:sp>
        <p:nvSpPr>
          <p:cNvPr id="9" name="矩形 8"/>
          <p:cNvSpPr/>
          <p:nvPr/>
        </p:nvSpPr>
        <p:spPr>
          <a:xfrm>
            <a:off x="4808113" y="3306142"/>
            <a:ext cx="2575773" cy="707886"/>
          </a:xfrm>
          <a:prstGeom prst="rect">
            <a:avLst/>
          </a:prstGeom>
        </p:spPr>
        <p:txBody>
          <a:bodyPr wrap="square">
            <a:spAutoFit/>
          </a:bodyPr>
          <a:lstStyle/>
          <a:p>
            <a:pPr algn="ctr"/>
            <a:r>
              <a:rPr lang="zh-CN" altLang="en-US" sz="4000" dirty="0">
                <a:solidFill>
                  <a:schemeClr val="bg1"/>
                </a:solidFill>
                <a:latin typeface="思源宋体 Heavy" pitchFamily="18" charset="-122"/>
                <a:ea typeface="思源宋体 Heavy" pitchFamily="18" charset="-122"/>
              </a:rPr>
              <a:t>市场分析</a:t>
            </a:r>
            <a:endParaRPr lang="zh-CN" altLang="en-US" sz="4000" dirty="0">
              <a:solidFill>
                <a:schemeClr val="bg1"/>
              </a:solidFill>
              <a:latin typeface="思源宋体 Heavy" pitchFamily="18" charset="-122"/>
              <a:ea typeface="思源宋体 Heavy" pitchFamily="18" charset="-122"/>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63465" y="420370"/>
            <a:ext cx="3746500" cy="4817745"/>
          </a:xfrm>
          <a:prstGeom prst="rect">
            <a:avLst/>
          </a:prstGeom>
          <a:solidFill>
            <a:srgbClr val="C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90830" y="4113530"/>
            <a:ext cx="4433570" cy="1124585"/>
          </a:xfrm>
          <a:prstGeom prst="rect">
            <a:avLst/>
          </a:prstGeom>
        </p:spPr>
        <p:txBody>
          <a:bodyPr wrap="square">
            <a:spAutoFit/>
          </a:bodyPr>
          <a:lstStyle/>
          <a:p>
            <a:pPr lvl="0" algn="just">
              <a:lnSpc>
                <a:spcPct val="120000"/>
              </a:lnSpc>
              <a:spcAft>
                <a:spcPts val="800"/>
              </a:spcAft>
              <a:buClr>
                <a:schemeClr val="tx1">
                  <a:lumMod val="65000"/>
                  <a:lumOff val="35000"/>
                </a:schemeClr>
              </a:buClr>
            </a:pPr>
            <a:r>
              <a:rPr lang="zh-CN" altLang="en-US" sz="2800" b="1">
                <a:solidFill>
                  <a:schemeClr val="accent1"/>
                </a:solidFill>
                <a:latin typeface="宋体" charset="-122"/>
                <a:ea typeface="宋体" charset="-122"/>
                <a:cs typeface="宋体" charset="-122"/>
                <a:sym typeface="+mn-ea"/>
              </a:rPr>
              <a:t>安徽省</a:t>
            </a:r>
            <a:r>
              <a:rPr altLang="zh-CN" sz="2800" b="1">
                <a:solidFill>
                  <a:schemeClr val="accent1"/>
                </a:solidFill>
                <a:latin typeface="宋体" charset="-122"/>
                <a:ea typeface="宋体" charset="-122"/>
                <a:cs typeface="宋体" charset="-122"/>
                <a:sym typeface="+mn-ea"/>
              </a:rPr>
              <a:t>2019</a:t>
            </a:r>
            <a:r>
              <a:rPr lang="zh-CN" altLang="en-US" sz="2800" b="1">
                <a:solidFill>
                  <a:schemeClr val="accent1"/>
                </a:solidFill>
                <a:latin typeface="宋体" charset="-122"/>
                <a:ea typeface="宋体" charset="-122"/>
                <a:cs typeface="宋体" charset="-122"/>
                <a:sym typeface="+mn-ea"/>
              </a:rPr>
              <a:t>年吸引游客</a:t>
            </a:r>
            <a:r>
              <a:rPr altLang="zh-CN" sz="2800" b="1">
                <a:solidFill>
                  <a:schemeClr val="accent1"/>
                </a:solidFill>
                <a:latin typeface="宋体" charset="-122"/>
                <a:ea typeface="宋体" charset="-122"/>
                <a:cs typeface="宋体" charset="-122"/>
                <a:sym typeface="+mn-ea"/>
              </a:rPr>
              <a:t>8.3</a:t>
            </a:r>
            <a:r>
              <a:rPr lang="zh-CN" altLang="en-US" sz="2800" b="1">
                <a:solidFill>
                  <a:schemeClr val="accent1"/>
                </a:solidFill>
                <a:latin typeface="宋体" charset="-122"/>
                <a:ea typeface="宋体" charset="-122"/>
                <a:cs typeface="宋体" charset="-122"/>
                <a:sym typeface="+mn-ea"/>
              </a:rPr>
              <a:t>亿，同比增长</a:t>
            </a:r>
            <a:r>
              <a:rPr altLang="zh-CN" sz="2800" b="1">
                <a:solidFill>
                  <a:schemeClr val="accent1"/>
                </a:solidFill>
                <a:latin typeface="宋体" charset="-122"/>
                <a:ea typeface="宋体" charset="-122"/>
                <a:cs typeface="宋体" charset="-122"/>
                <a:sym typeface="+mn-ea"/>
              </a:rPr>
              <a:t>13.6%</a:t>
            </a:r>
            <a:endParaRPr lang="zh-CN" altLang="zh-CN" sz="2800" b="1" dirty="0">
              <a:solidFill>
                <a:schemeClr val="accent1"/>
              </a:solidFill>
              <a:latin typeface="宋体" charset="-122"/>
              <a:ea typeface="宋体" charset="-122"/>
              <a:cs typeface="宋体" charset="-122"/>
              <a:sym typeface="+mn-ea"/>
            </a:endParaRPr>
          </a:p>
        </p:txBody>
      </p:sp>
      <p:sp>
        <p:nvSpPr>
          <p:cNvPr id="6" name="矩形 5"/>
          <p:cNvSpPr/>
          <p:nvPr/>
        </p:nvSpPr>
        <p:spPr>
          <a:xfrm>
            <a:off x="8749030" y="368300"/>
            <a:ext cx="3208020" cy="3744595"/>
          </a:xfrm>
          <a:prstGeom prst="rect">
            <a:avLst/>
          </a:prstGeom>
        </p:spPr>
        <p:txBody>
          <a:bodyPr wrap="square">
            <a:spAutoFit/>
          </a:bodyPr>
          <a:lstStyle/>
          <a:p>
            <a:pPr algn="ctr">
              <a:lnSpc>
                <a:spcPct val="120000"/>
              </a:lnSpc>
            </a:pPr>
            <a:r>
              <a:rPr lang="zh-CN" altLang="en-US" b="1">
                <a:latin typeface="宋体" charset="-122"/>
                <a:ea typeface="宋体" charset="-122"/>
                <a:sym typeface="+mn-ea"/>
              </a:rPr>
              <a:t>市场空间与规模</a:t>
            </a:r>
            <a:endParaRPr lang="zh-CN" altLang="en-US" b="1">
              <a:latin typeface="宋体" charset="-122"/>
              <a:ea typeface="宋体" charset="-122"/>
              <a:sym typeface="+mn-ea"/>
            </a:endParaRPr>
          </a:p>
          <a:p>
            <a:pPr>
              <a:lnSpc>
                <a:spcPct val="120000"/>
              </a:lnSpc>
            </a:pPr>
            <a:r>
              <a:rPr lang="zh-CN" altLang="en-US">
                <a:latin typeface="宋体" charset="-122"/>
                <a:ea typeface="宋体" charset="-122"/>
                <a:cs typeface="宋体" charset="-122"/>
                <a:sym typeface="+mn-ea"/>
              </a:rPr>
              <a:t>全国 12 个重点红色旅游区涉及安徽的有 2 个，30 条红色旅游线路涉及安徽的有 3 条，100 个红色经典景区涉及安徽的有 5 个。因此，安徽的古村落旅游资源和红色旅游资源十分丰富，在整个旅游市场上都拥有很强的竞争力。所以，我们的项目的市场空间和规模都十分可观。</a:t>
            </a:r>
            <a:endParaRPr lang="zh-CN" altLang="en-US" dirty="0">
              <a:solidFill>
                <a:schemeClr val="tx1">
                  <a:lumMod val="65000"/>
                  <a:lumOff val="35000"/>
                </a:schemeClr>
              </a:solidFill>
              <a:latin typeface="宋体" charset="-122"/>
              <a:ea typeface="宋体" charset="-122"/>
              <a:cs typeface="宋体" charset="-122"/>
              <a:sym typeface="+mn-ea"/>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54270" y="1315720"/>
            <a:ext cx="3908425" cy="3922395"/>
          </a:xfrm>
          <a:prstGeom prst="rect">
            <a:avLst/>
          </a:prstGeom>
        </p:spPr>
      </p:pic>
      <p:pic>
        <p:nvPicPr>
          <p:cNvPr id="3" name="图片 2" descr="tmp_ced8629ff120cd0793bd2747c8e52d3d"/>
          <p:cNvPicPr>
            <a:picLocks noChangeAspect="1"/>
          </p:cNvPicPr>
          <p:nvPr>
            <p:custDataLst>
              <p:tags r:id="rId2"/>
            </p:custDataLst>
          </p:nvPr>
        </p:nvPicPr>
        <p:blipFill>
          <a:blip r:embed="rId3"/>
          <a:srcRect l="25195" r="25195"/>
          <a:stretch>
            <a:fillRect/>
          </a:stretch>
        </p:blipFill>
        <p:spPr>
          <a:xfrm>
            <a:off x="522605" y="489268"/>
            <a:ext cx="1979229" cy="3007043"/>
          </a:xfrm>
          <a:prstGeom prst="rect">
            <a:avLst/>
          </a:prstGeom>
        </p:spPr>
      </p:pic>
      <p:pic>
        <p:nvPicPr>
          <p:cNvPr id="4" name="图片 3" descr="tmp_9ed6c1e40575cd94910939910db22734"/>
          <p:cNvPicPr>
            <a:picLocks noChangeAspect="1"/>
          </p:cNvPicPr>
          <p:nvPr>
            <p:custDataLst>
              <p:tags r:id="rId4"/>
            </p:custDataLst>
          </p:nvPr>
        </p:nvPicPr>
        <p:blipFill>
          <a:blip r:embed="rId5"/>
          <a:srcRect l="13625" r="13625"/>
          <a:stretch>
            <a:fillRect/>
          </a:stretch>
        </p:blipFill>
        <p:spPr>
          <a:xfrm>
            <a:off x="2552766" y="489268"/>
            <a:ext cx="1979229" cy="3007043"/>
          </a:xfrm>
          <a:prstGeom prst="rect">
            <a:avLst/>
          </a:prstGeom>
        </p:spPr>
      </p:pic>
      <p:pic>
        <p:nvPicPr>
          <p:cNvPr id="10" name="图片 9" descr="tmp_ced8629ff120cd0793bd2747c8e52d3d"/>
          <p:cNvPicPr>
            <a:picLocks noChangeAspect="1"/>
          </p:cNvPicPr>
          <p:nvPr>
            <p:custDataLst>
              <p:tags r:id="rId6"/>
            </p:custDataLst>
          </p:nvPr>
        </p:nvPicPr>
        <p:blipFill>
          <a:blip r:embed="rId3"/>
          <a:srcRect l="25195" r="25195"/>
          <a:stretch>
            <a:fillRect/>
          </a:stretch>
        </p:blipFill>
        <p:spPr>
          <a:xfrm>
            <a:off x="551180" y="489268"/>
            <a:ext cx="1979229" cy="3007043"/>
          </a:xfrm>
          <a:prstGeom prst="rect">
            <a:avLst/>
          </a:prstGeom>
        </p:spPr>
      </p:pic>
      <p:pic>
        <p:nvPicPr>
          <p:cNvPr id="11" name="图片 10" descr="tmp_9ed6c1e40575cd94910939910db22734"/>
          <p:cNvPicPr>
            <a:picLocks noChangeAspect="1"/>
          </p:cNvPicPr>
          <p:nvPr>
            <p:custDataLst>
              <p:tags r:id="rId7"/>
            </p:custDataLst>
          </p:nvPr>
        </p:nvPicPr>
        <p:blipFill>
          <a:blip r:embed="rId5"/>
          <a:srcRect l="13625" r="13625"/>
          <a:stretch>
            <a:fillRect/>
          </a:stretch>
        </p:blipFill>
        <p:spPr>
          <a:xfrm>
            <a:off x="2581341" y="489268"/>
            <a:ext cx="1979229" cy="3007043"/>
          </a:xfrm>
          <a:prstGeom prst="rect">
            <a:avLst/>
          </a:prstGeom>
        </p:spPr>
      </p:pic>
      <p:sp>
        <p:nvSpPr>
          <p:cNvPr id="23" name="文本框 22"/>
          <p:cNvSpPr txBox="1"/>
          <p:nvPr/>
        </p:nvSpPr>
        <p:spPr>
          <a:xfrm>
            <a:off x="581025" y="5403850"/>
            <a:ext cx="9996170" cy="1198880"/>
          </a:xfrm>
          <a:prstGeom prst="rect">
            <a:avLst/>
          </a:prstGeom>
          <a:noFill/>
        </p:spPr>
        <p:txBody>
          <a:bodyPr wrap="square" rtlCol="0">
            <a:spAutoFit/>
          </a:bodyPr>
          <a:p>
            <a:r>
              <a:rPr lang="zh-CN" altLang="en-US" b="1">
                <a:latin typeface="宋体" charset="-122"/>
                <a:ea typeface="宋体" charset="-122"/>
                <a:sym typeface="+mn-ea"/>
              </a:rPr>
              <a:t>市场发展趋势</a:t>
            </a:r>
            <a:endParaRPr lang="zh-CN" altLang="en-US" b="1">
              <a:latin typeface="宋体" charset="-122"/>
              <a:ea typeface="宋体" charset="-122"/>
              <a:sym typeface="+mn-ea"/>
            </a:endParaRPr>
          </a:p>
          <a:p>
            <a:r>
              <a:rPr lang="zh-CN" altLang="en-US">
                <a:latin typeface="宋体" charset="-122"/>
                <a:ea typeface="宋体" charset="-122"/>
                <a:cs typeface="宋体" charset="-122"/>
                <a:sym typeface="宋体" charset="-122"/>
              </a:rPr>
              <a:t>据旅游局统计，目前安徽省内 80%的游客选择古村落旅游，每年古村落旅游接待游客达 3 千多万人。</a:t>
            </a:r>
            <a:r>
              <a:rPr lang="zh-CN" altLang="en-US">
                <a:latin typeface="宋体" charset="-122"/>
                <a:ea typeface="宋体" charset="-122"/>
                <a:cs typeface="宋体" charset="-122"/>
                <a:sym typeface="+mn-ea"/>
              </a:rPr>
              <a:t>因此，红色旅游和古村落旅游都是此时旅游类型发展的主要潮流。</a:t>
            </a:r>
            <a:endParaRPr lang="zh-CN" altLang="en-US" spc="150">
              <a:solidFill>
                <a:schemeClr val="tx1">
                  <a:lumMod val="75000"/>
                  <a:lumOff val="25000"/>
                </a:schemeClr>
              </a:solidFill>
              <a:latin typeface="宋体" charset="-122"/>
              <a:ea typeface="宋体" charset="-122"/>
              <a:cs typeface="宋体" charset="-122"/>
              <a:sym typeface="+mn-ea"/>
            </a:endParaRPr>
          </a:p>
          <a:p>
            <a:endParaRPr lang="zh-CN" altLang="en-US"/>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759934" y="1970076"/>
            <a:ext cx="2672132" cy="2672132"/>
          </a:xfrm>
          <a:prstGeom prst="ellipse">
            <a:avLst/>
          </a:prstGeom>
          <a:solidFill>
            <a:srgbClr val="3B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495835" y="2215091"/>
            <a:ext cx="1200329" cy="938719"/>
          </a:xfrm>
          <a:prstGeom prst="rect">
            <a:avLst/>
          </a:prstGeom>
          <a:noFill/>
        </p:spPr>
        <p:txBody>
          <a:bodyPr vert="eaVert" wrap="none" rtlCol="0">
            <a:spAutoFit/>
          </a:bodyPr>
          <a:lstStyle/>
          <a:p>
            <a:pPr algn="ctr"/>
            <a:r>
              <a:rPr lang="zh-CN" altLang="en-US" sz="6600" dirty="0">
                <a:solidFill>
                  <a:schemeClr val="bg1"/>
                </a:solidFill>
                <a:latin typeface="思源宋体 Heavy" pitchFamily="18" charset="-122"/>
                <a:ea typeface="思源宋体 Heavy" pitchFamily="18" charset="-122"/>
              </a:rPr>
              <a:t>四</a:t>
            </a:r>
            <a:endParaRPr lang="zh-CN" altLang="en-US" sz="6600" dirty="0">
              <a:solidFill>
                <a:schemeClr val="bg1"/>
              </a:solidFill>
              <a:latin typeface="思源宋体 Heavy" pitchFamily="18" charset="-122"/>
              <a:ea typeface="思源宋体 Heavy" pitchFamily="18" charset="-122"/>
            </a:endParaRPr>
          </a:p>
        </p:txBody>
      </p:sp>
      <p:pic>
        <p:nvPicPr>
          <p:cNvPr id="21" name="图片 20"/>
          <p:cNvPicPr>
            <a:picLocks noChangeAspect="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5000"/>
                    </a14:imgEffect>
                    <a14:imgEffect>
                      <a14:colorTemperature colorTemp="7233"/>
                    </a14:imgEffect>
                    <a14:imgEffect>
                      <a14:saturation sat="149000"/>
                    </a14:imgEffect>
                  </a14:imgLayer>
                </a14:imgProps>
              </a:ext>
              <a:ext uri="{28A0092B-C50C-407E-A947-70E740481C1C}">
                <a14:useLocalDpi xmlns:a14="http://schemas.microsoft.com/office/drawing/2010/main" val="0"/>
              </a:ext>
            </a:extLst>
          </a:blip>
          <a:srcRect l="2694" b="22636"/>
          <a:stretch>
            <a:fillRect/>
          </a:stretch>
        </p:blipFill>
        <p:spPr>
          <a:xfrm rot="3963334">
            <a:off x="-2010810" y="309770"/>
            <a:ext cx="8046059" cy="6397051"/>
          </a:xfrm>
          <a:custGeom>
            <a:avLst/>
            <a:gdLst>
              <a:gd name="connsiteX0" fmla="*/ 0 w 8046059"/>
              <a:gd name="connsiteY0" fmla="*/ 3613729 h 6397051"/>
              <a:gd name="connsiteX1" fmla="*/ 1604739 w 8046059"/>
              <a:gd name="connsiteY1" fmla="*/ 0 h 6397051"/>
              <a:gd name="connsiteX2" fmla="*/ 8046059 w 8046059"/>
              <a:gd name="connsiteY2" fmla="*/ 0 h 6397051"/>
              <a:gd name="connsiteX3" fmla="*/ 8046059 w 8046059"/>
              <a:gd name="connsiteY3" fmla="*/ 2392563 h 6397051"/>
              <a:gd name="connsiteX4" fmla="*/ 6267797 w 8046059"/>
              <a:gd name="connsiteY4" fmla="*/ 6397051 h 639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059" h="6397051">
                <a:moveTo>
                  <a:pt x="0" y="3613729"/>
                </a:moveTo>
                <a:lnTo>
                  <a:pt x="1604739" y="0"/>
                </a:lnTo>
                <a:lnTo>
                  <a:pt x="8046059" y="0"/>
                </a:lnTo>
                <a:lnTo>
                  <a:pt x="8046059" y="2392563"/>
                </a:lnTo>
                <a:lnTo>
                  <a:pt x="6267797" y="6397051"/>
                </a:lnTo>
                <a:close/>
              </a:path>
            </a:pathLst>
          </a:custGeom>
        </p:spPr>
      </p:pic>
      <p:pic>
        <p:nvPicPr>
          <p:cNvPr id="22" name="图片 21"/>
          <p:cNvPicPr>
            <a:picLocks noChangeAspect="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5000"/>
                    </a14:imgEffect>
                    <a14:imgEffect>
                      <a14:colorTemperature colorTemp="7233"/>
                    </a14:imgEffect>
                    <a14:imgEffect>
                      <a14:saturation sat="149000"/>
                    </a14:imgEffect>
                  </a14:imgLayer>
                </a14:imgProps>
              </a:ext>
              <a:ext uri="{28A0092B-C50C-407E-A947-70E740481C1C}">
                <a14:useLocalDpi xmlns:a14="http://schemas.microsoft.com/office/drawing/2010/main" val="0"/>
              </a:ext>
            </a:extLst>
          </a:blip>
          <a:srcRect l="2694" b="22636"/>
          <a:stretch>
            <a:fillRect/>
          </a:stretch>
        </p:blipFill>
        <p:spPr>
          <a:xfrm rot="3963334" flipH="1" flipV="1">
            <a:off x="6156751" y="121730"/>
            <a:ext cx="8046059" cy="6397051"/>
          </a:xfrm>
          <a:custGeom>
            <a:avLst/>
            <a:gdLst>
              <a:gd name="connsiteX0" fmla="*/ 0 w 8046059"/>
              <a:gd name="connsiteY0" fmla="*/ 3613729 h 6397051"/>
              <a:gd name="connsiteX1" fmla="*/ 1604739 w 8046059"/>
              <a:gd name="connsiteY1" fmla="*/ 0 h 6397051"/>
              <a:gd name="connsiteX2" fmla="*/ 8046059 w 8046059"/>
              <a:gd name="connsiteY2" fmla="*/ 0 h 6397051"/>
              <a:gd name="connsiteX3" fmla="*/ 8046059 w 8046059"/>
              <a:gd name="connsiteY3" fmla="*/ 2392563 h 6397051"/>
              <a:gd name="connsiteX4" fmla="*/ 6267797 w 8046059"/>
              <a:gd name="connsiteY4" fmla="*/ 6397051 h 639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059" h="6397051">
                <a:moveTo>
                  <a:pt x="0" y="3613729"/>
                </a:moveTo>
                <a:lnTo>
                  <a:pt x="1604739" y="0"/>
                </a:lnTo>
                <a:lnTo>
                  <a:pt x="8046059" y="0"/>
                </a:lnTo>
                <a:lnTo>
                  <a:pt x="8046059" y="2392563"/>
                </a:lnTo>
                <a:lnTo>
                  <a:pt x="6267797" y="6397051"/>
                </a:lnTo>
                <a:close/>
              </a:path>
            </a:pathLst>
          </a:custGeom>
        </p:spPr>
      </p:pic>
      <p:pic>
        <p:nvPicPr>
          <p:cNvPr id="27" name="图片 26"/>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00587" y="2890643"/>
            <a:ext cx="2790825" cy="714375"/>
          </a:xfrm>
          <a:prstGeom prst="rect">
            <a:avLst/>
          </a:prstGeom>
        </p:spPr>
      </p:pic>
      <p:pic>
        <p:nvPicPr>
          <p:cNvPr id="8" name="图片 7"/>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50606" y="3637635"/>
            <a:ext cx="2490786" cy="714375"/>
          </a:xfrm>
          <a:prstGeom prst="rect">
            <a:avLst/>
          </a:prstGeom>
        </p:spPr>
      </p:pic>
      <p:sp>
        <p:nvSpPr>
          <p:cNvPr id="9" name="矩形 8"/>
          <p:cNvSpPr/>
          <p:nvPr/>
        </p:nvSpPr>
        <p:spPr>
          <a:xfrm>
            <a:off x="4808113" y="3306142"/>
            <a:ext cx="2575773" cy="707886"/>
          </a:xfrm>
          <a:prstGeom prst="rect">
            <a:avLst/>
          </a:prstGeom>
        </p:spPr>
        <p:txBody>
          <a:bodyPr wrap="square">
            <a:spAutoFit/>
          </a:bodyPr>
          <a:lstStyle/>
          <a:p>
            <a:pPr algn="ctr"/>
            <a:r>
              <a:rPr lang="zh-CN" altLang="en-US" sz="4000" dirty="0">
                <a:solidFill>
                  <a:schemeClr val="bg1"/>
                </a:solidFill>
                <a:latin typeface="思源宋体 Heavy" pitchFamily="18" charset="-122"/>
                <a:ea typeface="思源宋体 Heavy" pitchFamily="18" charset="-122"/>
              </a:rPr>
              <a:t>项目定位</a:t>
            </a:r>
            <a:endParaRPr lang="zh-CN" altLang="en-US" sz="4000" dirty="0">
              <a:solidFill>
                <a:schemeClr val="bg1"/>
              </a:solidFill>
              <a:latin typeface="思源宋体 Heavy" pitchFamily="18" charset="-122"/>
              <a:ea typeface="思源宋体 Heavy" pitchFamily="18" charset="-122"/>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0" y="4828095"/>
            <a:ext cx="4061843" cy="2029905"/>
          </a:xfrm>
          <a:custGeom>
            <a:avLst/>
            <a:gdLst>
              <a:gd name="connsiteX0" fmla="*/ 1716691 w 3433382"/>
              <a:gd name="connsiteY0" fmla="*/ 0 h 1764310"/>
              <a:gd name="connsiteX1" fmla="*/ 3433382 w 3433382"/>
              <a:gd name="connsiteY1" fmla="*/ 1716691 h 1764310"/>
              <a:gd name="connsiteX2" fmla="*/ 3430978 w 3433382"/>
              <a:gd name="connsiteY2" fmla="*/ 1764310 h 1764310"/>
              <a:gd name="connsiteX3" fmla="*/ 2405 w 3433382"/>
              <a:gd name="connsiteY3" fmla="*/ 1764310 h 1764310"/>
              <a:gd name="connsiteX4" fmla="*/ 0 w 3433382"/>
              <a:gd name="connsiteY4" fmla="*/ 1716691 h 1764310"/>
              <a:gd name="connsiteX5" fmla="*/ 1716691 w 3433382"/>
              <a:gd name="connsiteY5" fmla="*/ 0 h 176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3382" h="1764310">
                <a:moveTo>
                  <a:pt x="1716691" y="0"/>
                </a:moveTo>
                <a:cubicBezTo>
                  <a:pt x="2664793" y="0"/>
                  <a:pt x="3433382" y="768589"/>
                  <a:pt x="3433382" y="1716691"/>
                </a:cubicBezTo>
                <a:lnTo>
                  <a:pt x="3430978" y="1764310"/>
                </a:lnTo>
                <a:lnTo>
                  <a:pt x="2405" y="1764310"/>
                </a:lnTo>
                <a:lnTo>
                  <a:pt x="0" y="1716691"/>
                </a:lnTo>
                <a:cubicBezTo>
                  <a:pt x="0" y="768589"/>
                  <a:pt x="768589" y="0"/>
                  <a:pt x="1716691" y="0"/>
                </a:cubicBezTo>
                <a:close/>
              </a:path>
            </a:pathLst>
          </a:custGeom>
          <a:solidFill>
            <a:srgbClr val="C6AC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35272"/>
          <a:stretch>
            <a:fillRect/>
          </a:stretch>
        </p:blipFill>
        <p:spPr>
          <a:xfrm>
            <a:off x="692644" y="3401265"/>
            <a:ext cx="5340362" cy="3456735"/>
          </a:xfrm>
          <a:prstGeom prst="rect">
            <a:avLst/>
          </a:prstGeom>
        </p:spPr>
      </p:pic>
      <p:sp>
        <p:nvSpPr>
          <p:cNvPr id="10" name="文本框 9"/>
          <p:cNvSpPr txBox="1"/>
          <p:nvPr>
            <p:custDataLst>
              <p:tags r:id="rId2"/>
            </p:custDataLst>
          </p:nvPr>
        </p:nvSpPr>
        <p:spPr>
          <a:xfrm>
            <a:off x="4073525" y="541020"/>
            <a:ext cx="5245735" cy="2235835"/>
          </a:xfrm>
          <a:prstGeom prst="rect">
            <a:avLst/>
          </a:prstGeom>
          <a:noFill/>
        </p:spPr>
        <p:txBody>
          <a:bodyPr wrap="square" rtlCol="0">
            <a:noAutofit/>
          </a:bodyPr>
          <a:lstStyle/>
          <a:p>
            <a:pPr algn="l"/>
            <a:r>
              <a:rPr lang="zh-CN" altLang="en-US" sz="2000">
                <a:latin typeface="宋体" charset="-122"/>
                <a:ea typeface="宋体" charset="-122"/>
                <a:cs typeface="宋体" charset="-122"/>
                <a:sym typeface="+mn-ea"/>
              </a:rPr>
              <a:t>在乡村振兴、精准扶贫、美丽中国等政策刺激下，迎来了古村落旅游开发建设大良好机遇， 2004年中央明确规定国家要大力发展红色旅游业。</a:t>
            </a:r>
            <a:endParaRPr lang="zh-CN" altLang="en-US" sz="2000" spc="150">
              <a:solidFill>
                <a:schemeClr val="tx1">
                  <a:lumMod val="75000"/>
                  <a:lumOff val="25000"/>
                </a:schemeClr>
              </a:solidFill>
              <a:latin typeface="宋体" charset="-122"/>
              <a:ea typeface="宋体" charset="-122"/>
              <a:cs typeface="宋体" charset="-122"/>
              <a:sym typeface="+mn-ea"/>
            </a:endParaRPr>
          </a:p>
        </p:txBody>
      </p:sp>
      <p:sp>
        <p:nvSpPr>
          <p:cNvPr id="11" name="文本框 10"/>
          <p:cNvSpPr txBox="1"/>
          <p:nvPr/>
        </p:nvSpPr>
        <p:spPr>
          <a:xfrm>
            <a:off x="883285" y="626110"/>
            <a:ext cx="2441575" cy="769620"/>
          </a:xfrm>
          <a:prstGeom prst="rect">
            <a:avLst/>
          </a:prstGeom>
          <a:noFill/>
        </p:spPr>
        <p:txBody>
          <a:bodyPr vert="horz" wrap="none" rtlCol="0">
            <a:spAutoFit/>
          </a:bodyPr>
          <a:lstStyle/>
          <a:p>
            <a:pPr algn="ctr"/>
            <a:r>
              <a:rPr lang="zh-CN" altLang="en-US" sz="4400" dirty="0">
                <a:solidFill>
                  <a:srgbClr val="202F5A"/>
                </a:solidFill>
                <a:latin typeface="思源宋体 CN Heavy" pitchFamily="18" charset="-122"/>
                <a:ea typeface="思源宋体 CN Heavy" pitchFamily="18" charset="-122"/>
              </a:rPr>
              <a:t>现状分析</a:t>
            </a:r>
            <a:endParaRPr lang="zh-CN" altLang="en-US" sz="4400" dirty="0">
              <a:solidFill>
                <a:srgbClr val="202F5A"/>
              </a:solidFill>
              <a:latin typeface="思源宋体 CN Heavy" pitchFamily="18" charset="-122"/>
              <a:ea typeface="思源宋体 CN Heavy" pitchFamily="18" charset="-122"/>
            </a:endParaRPr>
          </a:p>
        </p:txBody>
      </p:sp>
      <p:sp>
        <p:nvSpPr>
          <p:cNvPr id="19" name="文本框 18"/>
          <p:cNvSpPr txBox="1"/>
          <p:nvPr>
            <p:custDataLst>
              <p:tags r:id="rId3"/>
            </p:custDataLst>
          </p:nvPr>
        </p:nvSpPr>
        <p:spPr>
          <a:xfrm>
            <a:off x="158750" y="1750695"/>
            <a:ext cx="11376025" cy="706755"/>
          </a:xfrm>
          <a:prstGeom prst="rect">
            <a:avLst/>
          </a:prstGeom>
        </p:spPr>
        <p:txBody>
          <a:bodyPr vert="horz" wrap="square" lIns="101600" tIns="38100" rIns="76200" bIns="38100" rtlCol="0" anchor="ctr" anchorCtr="0">
            <a:no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itchFamily="34" charset="-122"/>
                <a:ea typeface="微软雅黑" pitchFamily="34" charset="-122"/>
                <a:cs typeface="+mj-cs"/>
                <a:sym typeface="+mn-ea"/>
              </a:defRPr>
            </a:lvl1pPr>
          </a:lstStyle>
          <a:p>
            <a:pPr defTabSz="914400"/>
            <a:r>
              <a:rPr>
                <a:latin typeface="宋体" charset="-122"/>
                <a:ea typeface="宋体" charset="-122"/>
                <a:sym typeface="+mn-ea"/>
              </a:rPr>
              <a:t>市场需求：</a:t>
            </a:r>
            <a:r>
              <a:rPr>
                <a:solidFill>
                  <a:schemeClr val="tx1"/>
                </a:solidFill>
                <a:latin typeface="宋体" charset="-122"/>
                <a:ea typeface="宋体" charset="-122"/>
                <a:sym typeface="+mn-ea"/>
              </a:rPr>
              <a:t>黟县的古村落旅游市场需求的主要表现</a:t>
            </a:r>
            <a:endParaRPr lang="zh-CN" altLang="en-US" sz="3200">
              <a:solidFill>
                <a:schemeClr val="tx1"/>
              </a:solidFill>
              <a:uFillTx/>
              <a:latin typeface="宋体" charset="-122"/>
              <a:ea typeface="宋体" charset="-122"/>
              <a:sym typeface="+mn-ea"/>
            </a:endParaRPr>
          </a:p>
        </p:txBody>
      </p:sp>
      <p:sp>
        <p:nvSpPr>
          <p:cNvPr id="23" name="文本框 22"/>
          <p:cNvSpPr txBox="1"/>
          <p:nvPr/>
        </p:nvSpPr>
        <p:spPr>
          <a:xfrm>
            <a:off x="571500" y="2515870"/>
            <a:ext cx="10551160" cy="1826260"/>
          </a:xfrm>
          <a:prstGeom prst="rect">
            <a:avLst/>
          </a:prstGeom>
          <a:noFill/>
        </p:spPr>
        <p:txBody>
          <a:bodyPr wrap="square" rtlCol="0">
            <a:noAutofit/>
          </a:bodyPr>
          <a:p>
            <a:pPr marL="342900" indent="-342900">
              <a:lnSpc>
                <a:spcPct val="100000"/>
              </a:lnSpc>
              <a:buChar char="•"/>
            </a:pPr>
            <a:r>
              <a:rPr lang="zh-CN" altLang="en-US" sz="2800">
                <a:ea typeface="宋体" charset="-122"/>
              </a:rPr>
              <a:t>古村落</a:t>
            </a:r>
            <a:r>
              <a:rPr lang="en-US" altLang="zh-CN" sz="2800">
                <a:ea typeface="宋体" charset="-122"/>
              </a:rPr>
              <a:t>旅游产品档次不一</a:t>
            </a:r>
            <a:r>
              <a:rPr lang="zh-CN" altLang="en-US" sz="2800">
                <a:ea typeface="宋体" charset="-122"/>
              </a:rPr>
              <a:t>，</a:t>
            </a:r>
            <a:r>
              <a:rPr lang="en-US" altLang="zh-CN" sz="2800">
                <a:ea typeface="宋体" charset="-122"/>
              </a:rPr>
              <a:t>产品各异</a:t>
            </a:r>
            <a:r>
              <a:rPr lang="zh-CN" altLang="en-US" sz="2800">
                <a:ea typeface="宋体" charset="-122"/>
              </a:rPr>
              <a:t>，</a:t>
            </a:r>
            <a:r>
              <a:rPr lang="en-US" altLang="zh-CN" sz="2800">
                <a:ea typeface="宋体" charset="-122"/>
              </a:rPr>
              <a:t>市场竞争压力大</a:t>
            </a:r>
            <a:endParaRPr lang="en-US" altLang="zh-CN" sz="2800">
              <a:ea typeface="宋体" charset="-122"/>
            </a:endParaRPr>
          </a:p>
          <a:p>
            <a:pPr marL="342900" indent="-342900">
              <a:lnSpc>
                <a:spcPct val="100000"/>
              </a:lnSpc>
              <a:buChar char="•"/>
            </a:pPr>
            <a:r>
              <a:rPr lang="en-US" altLang="zh-CN" sz="2800">
                <a:ea typeface="宋体" charset="-122"/>
              </a:rPr>
              <a:t>管理体制落后</a:t>
            </a:r>
            <a:r>
              <a:rPr lang="zh-CN" altLang="en-US" sz="2800">
                <a:ea typeface="宋体" charset="-122"/>
              </a:rPr>
              <a:t>，</a:t>
            </a:r>
            <a:r>
              <a:rPr lang="en-US" altLang="zh-CN" sz="2800">
                <a:ea typeface="宋体" charset="-122"/>
              </a:rPr>
              <a:t>缺乏规范</a:t>
            </a:r>
            <a:endParaRPr lang="en-US" altLang="zh-CN" sz="2800">
              <a:ea typeface="宋体" charset="-122"/>
            </a:endParaRPr>
          </a:p>
          <a:p>
            <a:pPr marL="342900" indent="-342900">
              <a:lnSpc>
                <a:spcPct val="100000"/>
              </a:lnSpc>
              <a:buChar char="•"/>
            </a:pPr>
            <a:r>
              <a:rPr lang="en-US" altLang="zh-CN" sz="2800">
                <a:ea typeface="宋体" charset="-122"/>
              </a:rPr>
              <a:t>缺乏专业的旅游管理人才</a:t>
            </a:r>
            <a:r>
              <a:rPr lang="zh-CN" altLang="en-US" sz="2800">
                <a:ea typeface="宋体" charset="-122"/>
              </a:rPr>
              <a:t>，</a:t>
            </a:r>
            <a:r>
              <a:rPr lang="en-US" altLang="zh-CN" sz="2800">
                <a:ea typeface="宋体" charset="-122"/>
              </a:rPr>
              <a:t>人才市场竞争激烈</a:t>
            </a:r>
            <a:endParaRPr lang="en-US" altLang="zh-CN" sz="2800">
              <a:ea typeface="宋体" charset="-122"/>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515938" y="853440"/>
            <a:ext cx="11160125" cy="3495040"/>
            <a:chOff x="515938" y="853440"/>
            <a:chExt cx="11160125" cy="3495040"/>
          </a:xfrm>
          <a:blipFill dpi="0" rotWithShape="1">
            <a:blip r:embed="rId1"/>
            <a:srcRect/>
            <a:tile tx="0" ty="0" sx="100000" sy="100000" flip="none" algn="tl"/>
          </a:blipFill>
        </p:grpSpPr>
        <p:sp>
          <p:nvSpPr>
            <p:cNvPr id="2" name="矩形 1"/>
            <p:cNvSpPr/>
            <p:nvPr/>
          </p:nvSpPr>
          <p:spPr>
            <a:xfrm>
              <a:off x="515938" y="853440"/>
              <a:ext cx="2633662" cy="3495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58092" y="853440"/>
              <a:ext cx="2633662" cy="3495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200246" y="853440"/>
              <a:ext cx="2633662" cy="3495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042401" y="853440"/>
              <a:ext cx="2633662" cy="3495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rot="16200000">
            <a:off x="5546725" y="1299845"/>
            <a:ext cx="1097280" cy="8284845"/>
          </a:xfrm>
          <a:prstGeom prst="rect">
            <a:avLst/>
          </a:prstGeom>
          <a:noFill/>
        </p:spPr>
        <p:txBody>
          <a:bodyPr vert="eaVert" wrap="square" rtlCol="0">
            <a:spAutoFit/>
          </a:bodyPr>
          <a:lstStyle/>
          <a:p>
            <a:pPr lvl="0" algn="l">
              <a:lnSpc>
                <a:spcPct val="150000"/>
              </a:lnSpc>
            </a:pPr>
            <a:r>
              <a:rPr lang="zh-CN" altLang="en-US" sz="4000" dirty="0">
                <a:solidFill>
                  <a:srgbClr val="202F5A"/>
                </a:solidFill>
                <a:latin typeface="思源宋体 CN Heavy" pitchFamily="18" charset="-122"/>
                <a:ea typeface="思源宋体 CN Heavy" pitchFamily="18" charset="-122"/>
              </a:rPr>
              <a:t>黟县的红色旅游的市场需求主要表现</a:t>
            </a:r>
            <a:endParaRPr lang="zh-CN" altLang="en-US" sz="4000" dirty="0">
              <a:solidFill>
                <a:srgbClr val="202F5A"/>
              </a:solidFill>
              <a:latin typeface="思源宋体 CN Heavy" pitchFamily="18" charset="-122"/>
              <a:ea typeface="思源宋体 CN Heavy" pitchFamily="18" charset="-122"/>
            </a:endParaRPr>
          </a:p>
        </p:txBody>
      </p:sp>
      <p:grpSp>
        <p:nvGrpSpPr>
          <p:cNvPr id="13" name="组合 12"/>
          <p:cNvGrpSpPr/>
          <p:nvPr/>
        </p:nvGrpSpPr>
        <p:grpSpPr>
          <a:xfrm>
            <a:off x="515937" y="853440"/>
            <a:ext cx="11160125" cy="3495040"/>
            <a:chOff x="515938" y="853440"/>
            <a:chExt cx="11160125" cy="3495040"/>
          </a:xfrm>
          <a:solidFill>
            <a:srgbClr val="202F5A">
              <a:alpha val="50000"/>
            </a:srgbClr>
          </a:solidFill>
        </p:grpSpPr>
        <p:sp>
          <p:nvSpPr>
            <p:cNvPr id="17" name="矩形 16"/>
            <p:cNvSpPr/>
            <p:nvPr/>
          </p:nvSpPr>
          <p:spPr>
            <a:xfrm>
              <a:off x="515938" y="853440"/>
              <a:ext cx="2633662" cy="3495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358092" y="853440"/>
              <a:ext cx="2633662" cy="3495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200246" y="853440"/>
              <a:ext cx="2633662" cy="3495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042401" y="853440"/>
              <a:ext cx="2633662" cy="3495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15620" y="1757045"/>
            <a:ext cx="2610485" cy="2569845"/>
          </a:xfrm>
          <a:prstGeom prst="rect">
            <a:avLst/>
          </a:prstGeom>
          <a:noFill/>
        </p:spPr>
        <p:txBody>
          <a:bodyPr wrap="square" rtlCol="0">
            <a:noAutofit/>
          </a:bodyPr>
          <a:p>
            <a:pPr>
              <a:lnSpc>
                <a:spcPct val="100000"/>
              </a:lnSpc>
            </a:pPr>
            <a:r>
              <a:rPr lang="zh-CN" altLang="en-US" sz="2400">
                <a:solidFill>
                  <a:schemeClr val="bg1"/>
                </a:solidFill>
              </a:rPr>
              <a:t>黟县红色旅游基</a:t>
            </a:r>
            <a:endParaRPr lang="zh-CN" altLang="en-US" sz="2400">
              <a:solidFill>
                <a:schemeClr val="bg1"/>
              </a:solidFill>
            </a:endParaRPr>
          </a:p>
          <a:p>
            <a:pPr>
              <a:lnSpc>
                <a:spcPct val="100000"/>
              </a:lnSpc>
            </a:pPr>
            <a:r>
              <a:rPr lang="zh-CN" altLang="en-US" sz="2400">
                <a:solidFill>
                  <a:schemeClr val="bg1"/>
                </a:solidFill>
              </a:rPr>
              <a:t>础薄弱</a:t>
            </a:r>
            <a:endParaRPr lang="zh-CN" altLang="en-US" sz="2400">
              <a:solidFill>
                <a:schemeClr val="bg1"/>
              </a:solidFill>
            </a:endParaRPr>
          </a:p>
          <a:p>
            <a:pPr>
              <a:lnSpc>
                <a:spcPct val="100000"/>
              </a:lnSpc>
            </a:pPr>
            <a:r>
              <a:rPr lang="zh-CN" altLang="en-US" sz="2400">
                <a:solidFill>
                  <a:schemeClr val="bg1"/>
                </a:solidFill>
              </a:rPr>
              <a:t>规模小</a:t>
            </a:r>
            <a:endParaRPr lang="zh-CN" altLang="en-US" sz="2400">
              <a:solidFill>
                <a:schemeClr val="bg1"/>
              </a:solidFill>
            </a:endParaRPr>
          </a:p>
          <a:p>
            <a:pPr>
              <a:lnSpc>
                <a:spcPct val="100000"/>
              </a:lnSpc>
            </a:pPr>
            <a:r>
              <a:rPr lang="zh-CN" altLang="en-US" sz="2400">
                <a:solidFill>
                  <a:schemeClr val="bg1"/>
                </a:solidFill>
              </a:rPr>
              <a:t>知名度不高</a:t>
            </a:r>
            <a:endParaRPr lang="zh-CN" altLang="en-US" sz="2400">
              <a:solidFill>
                <a:schemeClr val="bg1"/>
              </a:solidFill>
            </a:endParaRPr>
          </a:p>
        </p:txBody>
      </p:sp>
      <p:sp>
        <p:nvSpPr>
          <p:cNvPr id="7" name="文本框 6"/>
          <p:cNvSpPr txBox="1"/>
          <p:nvPr/>
        </p:nvSpPr>
        <p:spPr>
          <a:xfrm>
            <a:off x="3279775" y="1857375"/>
            <a:ext cx="2673985" cy="2469515"/>
          </a:xfrm>
          <a:prstGeom prst="rect">
            <a:avLst/>
          </a:prstGeom>
          <a:noFill/>
        </p:spPr>
        <p:txBody>
          <a:bodyPr wrap="square" rtlCol="0">
            <a:noAutofit/>
          </a:bodyPr>
          <a:p>
            <a:pPr>
              <a:lnSpc>
                <a:spcPct val="100000"/>
              </a:lnSpc>
            </a:pPr>
            <a:r>
              <a:rPr lang="zh-CN" altLang="en-US" sz="2400">
                <a:solidFill>
                  <a:schemeClr val="bg1"/>
                </a:solidFill>
              </a:rPr>
              <a:t>红色旅游仍处于</a:t>
            </a:r>
            <a:endParaRPr lang="zh-CN" altLang="en-US" sz="2400">
              <a:solidFill>
                <a:schemeClr val="bg1"/>
              </a:solidFill>
            </a:endParaRPr>
          </a:p>
          <a:p>
            <a:pPr>
              <a:lnSpc>
                <a:spcPct val="100000"/>
              </a:lnSpc>
            </a:pPr>
            <a:r>
              <a:rPr lang="zh-CN" altLang="en-US" sz="2400">
                <a:solidFill>
                  <a:schemeClr val="bg1"/>
                </a:solidFill>
              </a:rPr>
              <a:t>探索阶段，投资</a:t>
            </a:r>
            <a:endParaRPr lang="zh-CN" altLang="en-US" sz="2400">
              <a:solidFill>
                <a:schemeClr val="bg1"/>
              </a:solidFill>
            </a:endParaRPr>
          </a:p>
          <a:p>
            <a:pPr>
              <a:lnSpc>
                <a:spcPct val="100000"/>
              </a:lnSpc>
            </a:pPr>
            <a:r>
              <a:rPr lang="zh-CN" altLang="en-US" sz="2400">
                <a:solidFill>
                  <a:schemeClr val="bg1"/>
                </a:solidFill>
              </a:rPr>
              <a:t>具有风险性</a:t>
            </a:r>
            <a:endParaRPr lang="zh-CN" altLang="en-US" sz="2400">
              <a:solidFill>
                <a:schemeClr val="bg1"/>
              </a:solidFill>
            </a:endParaRPr>
          </a:p>
        </p:txBody>
      </p:sp>
      <p:sp>
        <p:nvSpPr>
          <p:cNvPr id="10" name="文本框 9"/>
          <p:cNvSpPr txBox="1"/>
          <p:nvPr/>
        </p:nvSpPr>
        <p:spPr>
          <a:xfrm>
            <a:off x="6223000" y="1933575"/>
            <a:ext cx="2610485" cy="2393315"/>
          </a:xfrm>
          <a:prstGeom prst="rect">
            <a:avLst/>
          </a:prstGeom>
          <a:noFill/>
        </p:spPr>
        <p:txBody>
          <a:bodyPr wrap="square" rtlCol="0">
            <a:noAutofit/>
          </a:bodyPr>
          <a:p>
            <a:pPr>
              <a:lnSpc>
                <a:spcPct val="100000"/>
              </a:lnSpc>
            </a:pPr>
            <a:r>
              <a:rPr lang="zh-CN" altLang="en-US" sz="2400">
                <a:solidFill>
                  <a:schemeClr val="bg1"/>
                </a:solidFill>
              </a:rPr>
              <a:t>黟县其他旅游产</a:t>
            </a:r>
            <a:endParaRPr lang="zh-CN" altLang="en-US" sz="2400">
              <a:solidFill>
                <a:schemeClr val="bg1"/>
              </a:solidFill>
            </a:endParaRPr>
          </a:p>
          <a:p>
            <a:pPr>
              <a:lnSpc>
                <a:spcPct val="100000"/>
              </a:lnSpc>
            </a:pPr>
            <a:r>
              <a:rPr lang="zh-CN" altLang="en-US" sz="2400">
                <a:solidFill>
                  <a:schemeClr val="bg1"/>
                </a:solidFill>
              </a:rPr>
              <a:t>品对红色旅游造</a:t>
            </a:r>
            <a:endParaRPr lang="zh-CN" altLang="en-US" sz="2400">
              <a:solidFill>
                <a:schemeClr val="bg1"/>
              </a:solidFill>
            </a:endParaRPr>
          </a:p>
          <a:p>
            <a:pPr>
              <a:lnSpc>
                <a:spcPct val="100000"/>
              </a:lnSpc>
            </a:pPr>
            <a:r>
              <a:rPr lang="zh-CN" altLang="en-US" sz="2400">
                <a:solidFill>
                  <a:schemeClr val="bg1"/>
                </a:solidFill>
              </a:rPr>
              <a:t>成的遮蔽效应</a:t>
            </a:r>
            <a:endParaRPr lang="zh-CN" altLang="en-US" sz="2400">
              <a:solidFill>
                <a:schemeClr val="bg1"/>
              </a:solidFill>
            </a:endParaRPr>
          </a:p>
        </p:txBody>
      </p:sp>
      <p:sp>
        <p:nvSpPr>
          <p:cNvPr id="11" name="文本框 10"/>
          <p:cNvSpPr txBox="1"/>
          <p:nvPr/>
        </p:nvSpPr>
        <p:spPr>
          <a:xfrm>
            <a:off x="9065260" y="1715770"/>
            <a:ext cx="2610485" cy="2632710"/>
          </a:xfrm>
          <a:prstGeom prst="rect">
            <a:avLst/>
          </a:prstGeom>
          <a:noFill/>
        </p:spPr>
        <p:txBody>
          <a:bodyPr wrap="square" rtlCol="0">
            <a:noAutofit/>
          </a:bodyPr>
          <a:p>
            <a:pPr>
              <a:lnSpc>
                <a:spcPct val="100000"/>
              </a:lnSpc>
            </a:pPr>
            <a:r>
              <a:rPr lang="zh-CN" altLang="en-US" sz="2400">
                <a:solidFill>
                  <a:schemeClr val="bg1"/>
                </a:solidFill>
              </a:rPr>
              <a:t>红色旅游注重社</a:t>
            </a:r>
            <a:endParaRPr lang="zh-CN" altLang="en-US" sz="2400">
              <a:solidFill>
                <a:schemeClr val="bg1"/>
              </a:solidFill>
            </a:endParaRPr>
          </a:p>
          <a:p>
            <a:pPr>
              <a:lnSpc>
                <a:spcPct val="100000"/>
              </a:lnSpc>
            </a:pPr>
            <a:r>
              <a:rPr lang="zh-CN" altLang="en-US" sz="2400">
                <a:solidFill>
                  <a:schemeClr val="bg1"/>
                </a:solidFill>
              </a:rPr>
              <a:t>会效益，投资来</a:t>
            </a:r>
            <a:endParaRPr lang="zh-CN" altLang="en-US" sz="2400">
              <a:solidFill>
                <a:schemeClr val="bg1"/>
              </a:solidFill>
            </a:endParaRPr>
          </a:p>
          <a:p>
            <a:pPr>
              <a:lnSpc>
                <a:spcPct val="100000"/>
              </a:lnSpc>
            </a:pPr>
            <a:r>
              <a:rPr lang="zh-CN" altLang="en-US" sz="2400">
                <a:solidFill>
                  <a:schemeClr val="bg1"/>
                </a:solidFill>
              </a:rPr>
              <a:t>源的稳定性和持</a:t>
            </a:r>
            <a:endParaRPr lang="zh-CN" altLang="en-US" sz="2400">
              <a:solidFill>
                <a:schemeClr val="bg1"/>
              </a:solidFill>
            </a:endParaRPr>
          </a:p>
          <a:p>
            <a:pPr>
              <a:lnSpc>
                <a:spcPct val="100000"/>
              </a:lnSpc>
            </a:pPr>
            <a:r>
              <a:rPr lang="zh-CN" altLang="en-US" sz="2400">
                <a:solidFill>
                  <a:schemeClr val="bg1"/>
                </a:solidFill>
              </a:rPr>
              <a:t>续性难以保证</a:t>
            </a:r>
            <a:endParaRPr lang="zh-CN" altLang="en-US" sz="2400">
              <a:solidFill>
                <a:schemeClr val="bg1"/>
              </a:solidFill>
            </a:endParaRP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23985" y="4663903"/>
            <a:ext cx="3929281" cy="1200329"/>
          </a:xfrm>
          <a:prstGeom prst="rect">
            <a:avLst/>
          </a:prstGeom>
        </p:spPr>
        <p:txBody>
          <a:bodyPr wrap="none">
            <a:spAutoFit/>
          </a:bodyPr>
          <a:lstStyle/>
          <a:p>
            <a:r>
              <a:rPr lang="en-US" altLang="zh-CN" sz="7200" dirty="0">
                <a:solidFill>
                  <a:srgbClr val="C6AC91"/>
                </a:solidFill>
                <a:latin typeface="Arial" charset="0"/>
              </a:rPr>
              <a:t>THANKS</a:t>
            </a:r>
            <a:endParaRPr lang="zh-CN" altLang="en-US" sz="7200" dirty="0">
              <a:solidFill>
                <a:srgbClr val="C6AC91"/>
              </a:solidFill>
            </a:endParaRPr>
          </a:p>
        </p:txBody>
      </p:sp>
      <p:sp>
        <p:nvSpPr>
          <p:cNvPr id="4" name="矩形 3"/>
          <p:cNvSpPr/>
          <p:nvPr>
            <p:custDataLst>
              <p:tags r:id="rId1"/>
            </p:custDataLst>
          </p:nvPr>
        </p:nvSpPr>
        <p:spPr>
          <a:xfrm>
            <a:off x="-14748" y="3"/>
            <a:ext cx="12206748" cy="3854091"/>
          </a:xfrm>
          <a:custGeom>
            <a:avLst/>
            <a:gdLst>
              <a:gd name="connsiteX0" fmla="*/ 0 w 12192000"/>
              <a:gd name="connsiteY0" fmla="*/ 0 h 3583858"/>
              <a:gd name="connsiteX1" fmla="*/ 12192000 w 12192000"/>
              <a:gd name="connsiteY1" fmla="*/ 0 h 3583858"/>
              <a:gd name="connsiteX2" fmla="*/ 12192000 w 12192000"/>
              <a:gd name="connsiteY2" fmla="*/ 3583858 h 3583858"/>
              <a:gd name="connsiteX3" fmla="*/ 0 w 12192000"/>
              <a:gd name="connsiteY3" fmla="*/ 3583858 h 3583858"/>
              <a:gd name="connsiteX4" fmla="*/ 0 w 12192000"/>
              <a:gd name="connsiteY4" fmla="*/ 0 h 3583858"/>
              <a:gd name="connsiteX0-1" fmla="*/ 0 w 12192000"/>
              <a:gd name="connsiteY0-2" fmla="*/ 0 h 3583858"/>
              <a:gd name="connsiteX1-3" fmla="*/ 12192000 w 12192000"/>
              <a:gd name="connsiteY1-4" fmla="*/ 0 h 3583858"/>
              <a:gd name="connsiteX2-5" fmla="*/ 12192000 w 12192000"/>
              <a:gd name="connsiteY2-6" fmla="*/ 3583858 h 3583858"/>
              <a:gd name="connsiteX3-7" fmla="*/ 6091084 w 12192000"/>
              <a:gd name="connsiteY3-8" fmla="*/ 3583858 h 3583858"/>
              <a:gd name="connsiteX4-9" fmla="*/ 0 w 12192000"/>
              <a:gd name="connsiteY4-10" fmla="*/ 3583858 h 3583858"/>
              <a:gd name="connsiteX5" fmla="*/ 0 w 12192000"/>
              <a:gd name="connsiteY5" fmla="*/ 0 h 3583858"/>
              <a:gd name="connsiteX0-11" fmla="*/ 0 w 12192000"/>
              <a:gd name="connsiteY0-12" fmla="*/ 0 h 3583858"/>
              <a:gd name="connsiteX1-13" fmla="*/ 12192000 w 12192000"/>
              <a:gd name="connsiteY1-14" fmla="*/ 0 h 3583858"/>
              <a:gd name="connsiteX2-15" fmla="*/ 12192000 w 12192000"/>
              <a:gd name="connsiteY2-16" fmla="*/ 2315497 h 3583858"/>
              <a:gd name="connsiteX3-17" fmla="*/ 6091084 w 12192000"/>
              <a:gd name="connsiteY3-18" fmla="*/ 3583858 h 3583858"/>
              <a:gd name="connsiteX4-19" fmla="*/ 0 w 12192000"/>
              <a:gd name="connsiteY4-20" fmla="*/ 3583858 h 3583858"/>
              <a:gd name="connsiteX5-21" fmla="*/ 0 w 12192000"/>
              <a:gd name="connsiteY5-22" fmla="*/ 0 h 3583858"/>
              <a:gd name="connsiteX0-23" fmla="*/ 14748 w 12206748"/>
              <a:gd name="connsiteY0-24" fmla="*/ 0 h 3583858"/>
              <a:gd name="connsiteX1-25" fmla="*/ 12206748 w 12206748"/>
              <a:gd name="connsiteY1-26" fmla="*/ 0 h 3583858"/>
              <a:gd name="connsiteX2-27" fmla="*/ 12206748 w 12206748"/>
              <a:gd name="connsiteY2-28" fmla="*/ 2315497 h 3583858"/>
              <a:gd name="connsiteX3-29" fmla="*/ 6105832 w 12206748"/>
              <a:gd name="connsiteY3-30" fmla="*/ 3583858 h 3583858"/>
              <a:gd name="connsiteX4-31" fmla="*/ 0 w 12206748"/>
              <a:gd name="connsiteY4-32" fmla="*/ 2492477 h 3583858"/>
              <a:gd name="connsiteX5-33" fmla="*/ 14748 w 12206748"/>
              <a:gd name="connsiteY5-34" fmla="*/ 0 h 3583858"/>
              <a:gd name="connsiteX0-35" fmla="*/ 14748 w 12206748"/>
              <a:gd name="connsiteY0-36" fmla="*/ 0 h 3583858"/>
              <a:gd name="connsiteX1-37" fmla="*/ 12206748 w 12206748"/>
              <a:gd name="connsiteY1-38" fmla="*/ 0 h 3583858"/>
              <a:gd name="connsiteX2-39" fmla="*/ 12206748 w 12206748"/>
              <a:gd name="connsiteY2-40" fmla="*/ 2315497 h 3583858"/>
              <a:gd name="connsiteX3-41" fmla="*/ 8377083 w 12206748"/>
              <a:gd name="connsiteY3-42" fmla="*/ 3126658 h 3583858"/>
              <a:gd name="connsiteX4-43" fmla="*/ 6105832 w 12206748"/>
              <a:gd name="connsiteY4-44" fmla="*/ 3583858 h 3583858"/>
              <a:gd name="connsiteX5-45" fmla="*/ 0 w 12206748"/>
              <a:gd name="connsiteY5-46" fmla="*/ 2492477 h 3583858"/>
              <a:gd name="connsiteX6" fmla="*/ 14748 w 12206748"/>
              <a:gd name="connsiteY6" fmla="*/ 0 h 3583858"/>
              <a:gd name="connsiteX0-47" fmla="*/ 14748 w 12206748"/>
              <a:gd name="connsiteY0-48" fmla="*/ 0 h 3583858"/>
              <a:gd name="connsiteX1-49" fmla="*/ 12206748 w 12206748"/>
              <a:gd name="connsiteY1-50" fmla="*/ 0 h 3583858"/>
              <a:gd name="connsiteX2-51" fmla="*/ 12206748 w 12206748"/>
              <a:gd name="connsiteY2-52" fmla="*/ 2315497 h 3583858"/>
              <a:gd name="connsiteX3-53" fmla="*/ 8377083 w 12206748"/>
              <a:gd name="connsiteY3-54" fmla="*/ 3126658 h 3583858"/>
              <a:gd name="connsiteX4-55" fmla="*/ 6105832 w 12206748"/>
              <a:gd name="connsiteY4-56" fmla="*/ 3583858 h 3583858"/>
              <a:gd name="connsiteX5-57" fmla="*/ 3303638 w 12206748"/>
              <a:gd name="connsiteY5-58" fmla="*/ 3097161 h 3583858"/>
              <a:gd name="connsiteX6-59" fmla="*/ 0 w 12206748"/>
              <a:gd name="connsiteY6-60" fmla="*/ 2492477 h 3583858"/>
              <a:gd name="connsiteX7" fmla="*/ 14748 w 12206748"/>
              <a:gd name="connsiteY7" fmla="*/ 0 h 3583858"/>
              <a:gd name="connsiteX0-61" fmla="*/ 14748 w 12206748"/>
              <a:gd name="connsiteY0-62" fmla="*/ 0 h 3583858"/>
              <a:gd name="connsiteX1-63" fmla="*/ 12206748 w 12206748"/>
              <a:gd name="connsiteY1-64" fmla="*/ 0 h 3583858"/>
              <a:gd name="connsiteX2-65" fmla="*/ 12206748 w 12206748"/>
              <a:gd name="connsiteY2-66" fmla="*/ 2315497 h 3583858"/>
              <a:gd name="connsiteX3-67" fmla="*/ 8377083 w 12206748"/>
              <a:gd name="connsiteY3-68" fmla="*/ 3126658 h 3583858"/>
              <a:gd name="connsiteX4-69" fmla="*/ 6105832 w 12206748"/>
              <a:gd name="connsiteY4-70" fmla="*/ 3583858 h 3583858"/>
              <a:gd name="connsiteX5-71" fmla="*/ 4586748 w 12206748"/>
              <a:gd name="connsiteY5-72" fmla="*/ 3347884 h 3583858"/>
              <a:gd name="connsiteX6-73" fmla="*/ 3303638 w 12206748"/>
              <a:gd name="connsiteY6-74" fmla="*/ 3097161 h 3583858"/>
              <a:gd name="connsiteX7-75" fmla="*/ 0 w 12206748"/>
              <a:gd name="connsiteY7-76" fmla="*/ 2492477 h 3583858"/>
              <a:gd name="connsiteX8" fmla="*/ 14748 w 12206748"/>
              <a:gd name="connsiteY8" fmla="*/ 0 h 3583858"/>
              <a:gd name="connsiteX0-77" fmla="*/ 14748 w 12206748"/>
              <a:gd name="connsiteY0-78" fmla="*/ 0 h 3583858"/>
              <a:gd name="connsiteX1-79" fmla="*/ 12206748 w 12206748"/>
              <a:gd name="connsiteY1-80" fmla="*/ 0 h 3583858"/>
              <a:gd name="connsiteX2-81" fmla="*/ 12206748 w 12206748"/>
              <a:gd name="connsiteY2-82" fmla="*/ 2315497 h 3583858"/>
              <a:gd name="connsiteX3-83" fmla="*/ 8377083 w 12206748"/>
              <a:gd name="connsiteY3-84" fmla="*/ 3126658 h 3583858"/>
              <a:gd name="connsiteX4-85" fmla="*/ 7211961 w 12206748"/>
              <a:gd name="connsiteY4-86" fmla="*/ 3362632 h 3583858"/>
              <a:gd name="connsiteX5-87" fmla="*/ 6105832 w 12206748"/>
              <a:gd name="connsiteY5-88" fmla="*/ 3583858 h 3583858"/>
              <a:gd name="connsiteX6-89" fmla="*/ 4586748 w 12206748"/>
              <a:gd name="connsiteY6-90" fmla="*/ 3347884 h 3583858"/>
              <a:gd name="connsiteX7-91" fmla="*/ 3303638 w 12206748"/>
              <a:gd name="connsiteY7-92" fmla="*/ 3097161 h 3583858"/>
              <a:gd name="connsiteX8-93" fmla="*/ 0 w 12206748"/>
              <a:gd name="connsiteY8-94" fmla="*/ 2492477 h 3583858"/>
              <a:gd name="connsiteX9" fmla="*/ 14748 w 12206748"/>
              <a:gd name="connsiteY9" fmla="*/ 0 h 3583858"/>
              <a:gd name="connsiteX0-95" fmla="*/ 14748 w 12206748"/>
              <a:gd name="connsiteY0-96" fmla="*/ 0 h 3583858"/>
              <a:gd name="connsiteX1-97" fmla="*/ 12206748 w 12206748"/>
              <a:gd name="connsiteY1-98" fmla="*/ 0 h 3583858"/>
              <a:gd name="connsiteX2-99" fmla="*/ 12206748 w 12206748"/>
              <a:gd name="connsiteY2-100" fmla="*/ 2315497 h 3583858"/>
              <a:gd name="connsiteX3-101" fmla="*/ 8377083 w 12206748"/>
              <a:gd name="connsiteY3-102" fmla="*/ 3126658 h 3583858"/>
              <a:gd name="connsiteX4-103" fmla="*/ 7211961 w 12206748"/>
              <a:gd name="connsiteY4-104" fmla="*/ 3362632 h 3583858"/>
              <a:gd name="connsiteX5-105" fmla="*/ 6105832 w 12206748"/>
              <a:gd name="connsiteY5-106" fmla="*/ 3583858 h 3583858"/>
              <a:gd name="connsiteX6-107" fmla="*/ 4586748 w 12206748"/>
              <a:gd name="connsiteY6-108" fmla="*/ 3347884 h 3583858"/>
              <a:gd name="connsiteX7-109" fmla="*/ 3303638 w 12206748"/>
              <a:gd name="connsiteY7-110" fmla="*/ 3097161 h 3583858"/>
              <a:gd name="connsiteX8-111" fmla="*/ 0 w 12206748"/>
              <a:gd name="connsiteY8-112" fmla="*/ 2492477 h 3583858"/>
              <a:gd name="connsiteX9-113" fmla="*/ 14748 w 12206748"/>
              <a:gd name="connsiteY9-114" fmla="*/ 0 h 3583858"/>
              <a:gd name="connsiteX0-115" fmla="*/ 14748 w 12206748"/>
              <a:gd name="connsiteY0-116" fmla="*/ 0 h 3583888"/>
              <a:gd name="connsiteX1-117" fmla="*/ 12206748 w 12206748"/>
              <a:gd name="connsiteY1-118" fmla="*/ 0 h 3583888"/>
              <a:gd name="connsiteX2-119" fmla="*/ 12206748 w 12206748"/>
              <a:gd name="connsiteY2-120" fmla="*/ 2315497 h 3583888"/>
              <a:gd name="connsiteX3-121" fmla="*/ 8377083 w 12206748"/>
              <a:gd name="connsiteY3-122" fmla="*/ 3126658 h 3583888"/>
              <a:gd name="connsiteX4-123" fmla="*/ 7211961 w 12206748"/>
              <a:gd name="connsiteY4-124" fmla="*/ 3362632 h 3583888"/>
              <a:gd name="connsiteX5-125" fmla="*/ 6105832 w 12206748"/>
              <a:gd name="connsiteY5-126" fmla="*/ 3583858 h 3583888"/>
              <a:gd name="connsiteX6-127" fmla="*/ 4586748 w 12206748"/>
              <a:gd name="connsiteY6-128" fmla="*/ 3347884 h 3583888"/>
              <a:gd name="connsiteX7-129" fmla="*/ 3303638 w 12206748"/>
              <a:gd name="connsiteY7-130" fmla="*/ 3097161 h 3583888"/>
              <a:gd name="connsiteX8-131" fmla="*/ 0 w 12206748"/>
              <a:gd name="connsiteY8-132" fmla="*/ 2492477 h 3583888"/>
              <a:gd name="connsiteX9-133" fmla="*/ 14748 w 12206748"/>
              <a:gd name="connsiteY9-134" fmla="*/ 0 h 3583888"/>
              <a:gd name="connsiteX0-135" fmla="*/ 14748 w 12206748"/>
              <a:gd name="connsiteY0-136" fmla="*/ 0 h 3583888"/>
              <a:gd name="connsiteX1-137" fmla="*/ 12206748 w 12206748"/>
              <a:gd name="connsiteY1-138" fmla="*/ 0 h 3583888"/>
              <a:gd name="connsiteX2-139" fmla="*/ 12206748 w 12206748"/>
              <a:gd name="connsiteY2-140" fmla="*/ 2315497 h 3583888"/>
              <a:gd name="connsiteX3-141" fmla="*/ 8377083 w 12206748"/>
              <a:gd name="connsiteY3-142" fmla="*/ 3126658 h 3583888"/>
              <a:gd name="connsiteX4-143" fmla="*/ 7211961 w 12206748"/>
              <a:gd name="connsiteY4-144" fmla="*/ 3362632 h 3583888"/>
              <a:gd name="connsiteX5-145" fmla="*/ 6105832 w 12206748"/>
              <a:gd name="connsiteY5-146" fmla="*/ 3583858 h 3583888"/>
              <a:gd name="connsiteX6-147" fmla="*/ 4586748 w 12206748"/>
              <a:gd name="connsiteY6-148" fmla="*/ 3347884 h 3583888"/>
              <a:gd name="connsiteX7-149" fmla="*/ 3303638 w 12206748"/>
              <a:gd name="connsiteY7-150" fmla="*/ 3097161 h 3583888"/>
              <a:gd name="connsiteX8-151" fmla="*/ 0 w 12206748"/>
              <a:gd name="connsiteY8-152" fmla="*/ 2492477 h 3583888"/>
              <a:gd name="connsiteX9-153" fmla="*/ 14748 w 12206748"/>
              <a:gd name="connsiteY9-154" fmla="*/ 0 h 3583888"/>
              <a:gd name="connsiteX0-155" fmla="*/ 14748 w 12206748"/>
              <a:gd name="connsiteY0-156" fmla="*/ 0 h 3583888"/>
              <a:gd name="connsiteX1-157" fmla="*/ 12206748 w 12206748"/>
              <a:gd name="connsiteY1-158" fmla="*/ 0 h 3583888"/>
              <a:gd name="connsiteX2-159" fmla="*/ 12206748 w 12206748"/>
              <a:gd name="connsiteY2-160" fmla="*/ 2315497 h 3583888"/>
              <a:gd name="connsiteX3-161" fmla="*/ 8377083 w 12206748"/>
              <a:gd name="connsiteY3-162" fmla="*/ 3126658 h 3583888"/>
              <a:gd name="connsiteX4-163" fmla="*/ 7211961 w 12206748"/>
              <a:gd name="connsiteY4-164" fmla="*/ 3362632 h 3583888"/>
              <a:gd name="connsiteX5-165" fmla="*/ 6105832 w 12206748"/>
              <a:gd name="connsiteY5-166" fmla="*/ 3583858 h 3583888"/>
              <a:gd name="connsiteX6-167" fmla="*/ 4586748 w 12206748"/>
              <a:gd name="connsiteY6-168" fmla="*/ 3347884 h 3583888"/>
              <a:gd name="connsiteX7-169" fmla="*/ 3303638 w 12206748"/>
              <a:gd name="connsiteY7-170" fmla="*/ 3097161 h 3583888"/>
              <a:gd name="connsiteX8-171" fmla="*/ 0 w 12206748"/>
              <a:gd name="connsiteY8-172" fmla="*/ 2492477 h 3583888"/>
              <a:gd name="connsiteX9-173" fmla="*/ 14748 w 12206748"/>
              <a:gd name="connsiteY9-174" fmla="*/ 0 h 3583888"/>
              <a:gd name="connsiteX0-175" fmla="*/ 14748 w 12206748"/>
              <a:gd name="connsiteY0-176" fmla="*/ 0 h 3583888"/>
              <a:gd name="connsiteX1-177" fmla="*/ 12206748 w 12206748"/>
              <a:gd name="connsiteY1-178" fmla="*/ 0 h 3583888"/>
              <a:gd name="connsiteX2-179" fmla="*/ 12206748 w 12206748"/>
              <a:gd name="connsiteY2-180" fmla="*/ 2315497 h 3583888"/>
              <a:gd name="connsiteX3-181" fmla="*/ 8377083 w 12206748"/>
              <a:gd name="connsiteY3-182" fmla="*/ 3126658 h 3583888"/>
              <a:gd name="connsiteX4-183" fmla="*/ 7211961 w 12206748"/>
              <a:gd name="connsiteY4-184" fmla="*/ 3362632 h 3583888"/>
              <a:gd name="connsiteX5-185" fmla="*/ 6105832 w 12206748"/>
              <a:gd name="connsiteY5-186" fmla="*/ 3583858 h 3583888"/>
              <a:gd name="connsiteX6-187" fmla="*/ 4586748 w 12206748"/>
              <a:gd name="connsiteY6-188" fmla="*/ 3347884 h 3583888"/>
              <a:gd name="connsiteX7-189" fmla="*/ 3937819 w 12206748"/>
              <a:gd name="connsiteY7-190" fmla="*/ 3067664 h 3583888"/>
              <a:gd name="connsiteX8-191" fmla="*/ 0 w 12206748"/>
              <a:gd name="connsiteY8-192" fmla="*/ 2492477 h 3583888"/>
              <a:gd name="connsiteX9-193" fmla="*/ 14748 w 12206748"/>
              <a:gd name="connsiteY9-194" fmla="*/ 0 h 3583888"/>
              <a:gd name="connsiteX0-195" fmla="*/ 14748 w 12206748"/>
              <a:gd name="connsiteY0-196" fmla="*/ 0 h 3932993"/>
              <a:gd name="connsiteX1-197" fmla="*/ 12206748 w 12206748"/>
              <a:gd name="connsiteY1-198" fmla="*/ 0 h 3932993"/>
              <a:gd name="connsiteX2-199" fmla="*/ 12206748 w 12206748"/>
              <a:gd name="connsiteY2-200" fmla="*/ 2315497 h 3932993"/>
              <a:gd name="connsiteX3-201" fmla="*/ 8377083 w 12206748"/>
              <a:gd name="connsiteY3-202" fmla="*/ 3126658 h 3932993"/>
              <a:gd name="connsiteX4-203" fmla="*/ 7211961 w 12206748"/>
              <a:gd name="connsiteY4-204" fmla="*/ 3362632 h 3932993"/>
              <a:gd name="connsiteX5-205" fmla="*/ 6105832 w 12206748"/>
              <a:gd name="connsiteY5-206" fmla="*/ 3583858 h 3932993"/>
              <a:gd name="connsiteX6-207" fmla="*/ 5206180 w 12206748"/>
              <a:gd name="connsiteY6-208" fmla="*/ 3923071 h 3932993"/>
              <a:gd name="connsiteX7-209" fmla="*/ 3937819 w 12206748"/>
              <a:gd name="connsiteY7-210" fmla="*/ 3067664 h 3932993"/>
              <a:gd name="connsiteX8-211" fmla="*/ 0 w 12206748"/>
              <a:gd name="connsiteY8-212" fmla="*/ 2492477 h 3932993"/>
              <a:gd name="connsiteX9-213" fmla="*/ 14748 w 12206748"/>
              <a:gd name="connsiteY9-214" fmla="*/ 0 h 3932993"/>
              <a:gd name="connsiteX0-215" fmla="*/ 14748 w 12206748"/>
              <a:gd name="connsiteY0-216" fmla="*/ 0 h 4513010"/>
              <a:gd name="connsiteX1-217" fmla="*/ 12206748 w 12206748"/>
              <a:gd name="connsiteY1-218" fmla="*/ 0 h 4513010"/>
              <a:gd name="connsiteX2-219" fmla="*/ 12206748 w 12206748"/>
              <a:gd name="connsiteY2-220" fmla="*/ 2315497 h 4513010"/>
              <a:gd name="connsiteX3-221" fmla="*/ 8377083 w 12206748"/>
              <a:gd name="connsiteY3-222" fmla="*/ 3126658 h 4513010"/>
              <a:gd name="connsiteX4-223" fmla="*/ 7211961 w 12206748"/>
              <a:gd name="connsiteY4-224" fmla="*/ 3362632 h 4513010"/>
              <a:gd name="connsiteX5-225" fmla="*/ 6740013 w 12206748"/>
              <a:gd name="connsiteY5-226" fmla="*/ 4513006 h 4513010"/>
              <a:gd name="connsiteX6-227" fmla="*/ 5206180 w 12206748"/>
              <a:gd name="connsiteY6-228" fmla="*/ 3923071 h 4513010"/>
              <a:gd name="connsiteX7-229" fmla="*/ 3937819 w 12206748"/>
              <a:gd name="connsiteY7-230" fmla="*/ 3067664 h 4513010"/>
              <a:gd name="connsiteX8-231" fmla="*/ 0 w 12206748"/>
              <a:gd name="connsiteY8-232" fmla="*/ 2492477 h 4513010"/>
              <a:gd name="connsiteX9-233" fmla="*/ 14748 w 12206748"/>
              <a:gd name="connsiteY9-234" fmla="*/ 0 h 4513010"/>
              <a:gd name="connsiteX0-235" fmla="*/ 14748 w 12206748"/>
              <a:gd name="connsiteY0-236" fmla="*/ 0 h 4513006"/>
              <a:gd name="connsiteX1-237" fmla="*/ 12206748 w 12206748"/>
              <a:gd name="connsiteY1-238" fmla="*/ 0 h 4513006"/>
              <a:gd name="connsiteX2-239" fmla="*/ 12206748 w 12206748"/>
              <a:gd name="connsiteY2-240" fmla="*/ 2315497 h 4513006"/>
              <a:gd name="connsiteX3-241" fmla="*/ 8377083 w 12206748"/>
              <a:gd name="connsiteY3-242" fmla="*/ 3126658 h 4513006"/>
              <a:gd name="connsiteX4-243" fmla="*/ 7211961 w 12206748"/>
              <a:gd name="connsiteY4-244" fmla="*/ 3362632 h 4513006"/>
              <a:gd name="connsiteX5-245" fmla="*/ 6740013 w 12206748"/>
              <a:gd name="connsiteY5-246" fmla="*/ 4513006 h 4513006"/>
              <a:gd name="connsiteX6-247" fmla="*/ 5206180 w 12206748"/>
              <a:gd name="connsiteY6-248" fmla="*/ 3923071 h 4513006"/>
              <a:gd name="connsiteX7-249" fmla="*/ 3937819 w 12206748"/>
              <a:gd name="connsiteY7-250" fmla="*/ 3067664 h 4513006"/>
              <a:gd name="connsiteX8-251" fmla="*/ 0 w 12206748"/>
              <a:gd name="connsiteY8-252" fmla="*/ 2492477 h 4513006"/>
              <a:gd name="connsiteX9-253" fmla="*/ 14748 w 12206748"/>
              <a:gd name="connsiteY9-254" fmla="*/ 0 h 4513006"/>
              <a:gd name="connsiteX0-255" fmla="*/ 14748 w 12206748"/>
              <a:gd name="connsiteY0-256" fmla="*/ 0 h 4513006"/>
              <a:gd name="connsiteX1-257" fmla="*/ 12206748 w 12206748"/>
              <a:gd name="connsiteY1-258" fmla="*/ 0 h 4513006"/>
              <a:gd name="connsiteX2-259" fmla="*/ 12206748 w 12206748"/>
              <a:gd name="connsiteY2-260" fmla="*/ 2315497 h 4513006"/>
              <a:gd name="connsiteX3-261" fmla="*/ 8377083 w 12206748"/>
              <a:gd name="connsiteY3-262" fmla="*/ 3126658 h 4513006"/>
              <a:gd name="connsiteX4-263" fmla="*/ 7211961 w 12206748"/>
              <a:gd name="connsiteY4-264" fmla="*/ 3362632 h 4513006"/>
              <a:gd name="connsiteX5-265" fmla="*/ 6740013 w 12206748"/>
              <a:gd name="connsiteY5-266" fmla="*/ 4513006 h 4513006"/>
              <a:gd name="connsiteX6-267" fmla="*/ 5206180 w 12206748"/>
              <a:gd name="connsiteY6-268" fmla="*/ 3923071 h 4513006"/>
              <a:gd name="connsiteX7-269" fmla="*/ 3937819 w 12206748"/>
              <a:gd name="connsiteY7-270" fmla="*/ 3067664 h 4513006"/>
              <a:gd name="connsiteX8-271" fmla="*/ 0 w 12206748"/>
              <a:gd name="connsiteY8-272" fmla="*/ 2492477 h 4513006"/>
              <a:gd name="connsiteX9-273" fmla="*/ 14748 w 12206748"/>
              <a:gd name="connsiteY9-274" fmla="*/ 0 h 4513006"/>
              <a:gd name="connsiteX0-275" fmla="*/ 14748 w 12206748"/>
              <a:gd name="connsiteY0-276" fmla="*/ 0 h 4513006"/>
              <a:gd name="connsiteX1-277" fmla="*/ 12206748 w 12206748"/>
              <a:gd name="connsiteY1-278" fmla="*/ 0 h 4513006"/>
              <a:gd name="connsiteX2-279" fmla="*/ 12206748 w 12206748"/>
              <a:gd name="connsiteY2-280" fmla="*/ 2315497 h 4513006"/>
              <a:gd name="connsiteX3-281" fmla="*/ 8377083 w 12206748"/>
              <a:gd name="connsiteY3-282" fmla="*/ 3126658 h 4513006"/>
              <a:gd name="connsiteX4-283" fmla="*/ 7211961 w 12206748"/>
              <a:gd name="connsiteY4-284" fmla="*/ 3362632 h 4513006"/>
              <a:gd name="connsiteX5-285" fmla="*/ 6740013 w 12206748"/>
              <a:gd name="connsiteY5-286" fmla="*/ 4513006 h 4513006"/>
              <a:gd name="connsiteX6-287" fmla="*/ 5456902 w 12206748"/>
              <a:gd name="connsiteY6-288" fmla="*/ 3805083 h 4513006"/>
              <a:gd name="connsiteX7-289" fmla="*/ 3937819 w 12206748"/>
              <a:gd name="connsiteY7-290" fmla="*/ 3067664 h 4513006"/>
              <a:gd name="connsiteX8-291" fmla="*/ 0 w 12206748"/>
              <a:gd name="connsiteY8-292" fmla="*/ 2492477 h 4513006"/>
              <a:gd name="connsiteX9-293" fmla="*/ 14748 w 12206748"/>
              <a:gd name="connsiteY9-294" fmla="*/ 0 h 4513006"/>
              <a:gd name="connsiteX0-295" fmla="*/ 14748 w 12206748"/>
              <a:gd name="connsiteY0-296" fmla="*/ 0 h 4513006"/>
              <a:gd name="connsiteX1-297" fmla="*/ 12206748 w 12206748"/>
              <a:gd name="connsiteY1-298" fmla="*/ 0 h 4513006"/>
              <a:gd name="connsiteX2-299" fmla="*/ 12206748 w 12206748"/>
              <a:gd name="connsiteY2-300" fmla="*/ 2315497 h 4513006"/>
              <a:gd name="connsiteX3-301" fmla="*/ 8377083 w 12206748"/>
              <a:gd name="connsiteY3-302" fmla="*/ 3126658 h 4513006"/>
              <a:gd name="connsiteX4-303" fmla="*/ 7211961 w 12206748"/>
              <a:gd name="connsiteY4-304" fmla="*/ 3362632 h 4513006"/>
              <a:gd name="connsiteX5-305" fmla="*/ 6740013 w 12206748"/>
              <a:gd name="connsiteY5-306" fmla="*/ 4513006 h 4513006"/>
              <a:gd name="connsiteX6-307" fmla="*/ 5456902 w 12206748"/>
              <a:gd name="connsiteY6-308" fmla="*/ 3805083 h 4513006"/>
              <a:gd name="connsiteX7-309" fmla="*/ 4807974 w 12206748"/>
              <a:gd name="connsiteY7-310" fmla="*/ 3421625 h 4513006"/>
              <a:gd name="connsiteX8-311" fmla="*/ 3937819 w 12206748"/>
              <a:gd name="connsiteY8-312" fmla="*/ 3067664 h 4513006"/>
              <a:gd name="connsiteX9-313" fmla="*/ 0 w 12206748"/>
              <a:gd name="connsiteY9-314" fmla="*/ 2492477 h 4513006"/>
              <a:gd name="connsiteX10" fmla="*/ 14748 w 12206748"/>
              <a:gd name="connsiteY10" fmla="*/ 0 h 4513006"/>
              <a:gd name="connsiteX0-315" fmla="*/ 14748 w 12206748"/>
              <a:gd name="connsiteY0-316" fmla="*/ 0 h 4513006"/>
              <a:gd name="connsiteX1-317" fmla="*/ 12206748 w 12206748"/>
              <a:gd name="connsiteY1-318" fmla="*/ 0 h 4513006"/>
              <a:gd name="connsiteX2-319" fmla="*/ 12206748 w 12206748"/>
              <a:gd name="connsiteY2-320" fmla="*/ 2315497 h 4513006"/>
              <a:gd name="connsiteX3-321" fmla="*/ 8377083 w 12206748"/>
              <a:gd name="connsiteY3-322" fmla="*/ 3126658 h 4513006"/>
              <a:gd name="connsiteX4-323" fmla="*/ 7211961 w 12206748"/>
              <a:gd name="connsiteY4-324" fmla="*/ 3362632 h 4513006"/>
              <a:gd name="connsiteX5-325" fmla="*/ 6740013 w 12206748"/>
              <a:gd name="connsiteY5-326" fmla="*/ 4513006 h 4513006"/>
              <a:gd name="connsiteX6-327" fmla="*/ 5456902 w 12206748"/>
              <a:gd name="connsiteY6-328" fmla="*/ 3805083 h 4513006"/>
              <a:gd name="connsiteX7-329" fmla="*/ 5014451 w 12206748"/>
              <a:gd name="connsiteY7-330" fmla="*/ 3347883 h 4513006"/>
              <a:gd name="connsiteX8-331" fmla="*/ 3937819 w 12206748"/>
              <a:gd name="connsiteY8-332" fmla="*/ 3067664 h 4513006"/>
              <a:gd name="connsiteX9-333" fmla="*/ 0 w 12206748"/>
              <a:gd name="connsiteY9-334" fmla="*/ 2492477 h 4513006"/>
              <a:gd name="connsiteX10-335" fmla="*/ 14748 w 12206748"/>
              <a:gd name="connsiteY10-336" fmla="*/ 0 h 4513006"/>
              <a:gd name="connsiteX0-337" fmla="*/ 14748 w 12206748"/>
              <a:gd name="connsiteY0-338" fmla="*/ 0 h 4513006"/>
              <a:gd name="connsiteX1-339" fmla="*/ 12206748 w 12206748"/>
              <a:gd name="connsiteY1-340" fmla="*/ 0 h 4513006"/>
              <a:gd name="connsiteX2-341" fmla="*/ 12206748 w 12206748"/>
              <a:gd name="connsiteY2-342" fmla="*/ 2315497 h 4513006"/>
              <a:gd name="connsiteX3-343" fmla="*/ 8377083 w 12206748"/>
              <a:gd name="connsiteY3-344" fmla="*/ 3126658 h 4513006"/>
              <a:gd name="connsiteX4-345" fmla="*/ 7211961 w 12206748"/>
              <a:gd name="connsiteY4-346" fmla="*/ 3362632 h 4513006"/>
              <a:gd name="connsiteX5-347" fmla="*/ 6740013 w 12206748"/>
              <a:gd name="connsiteY5-348" fmla="*/ 4513006 h 4513006"/>
              <a:gd name="connsiteX6-349" fmla="*/ 5456902 w 12206748"/>
              <a:gd name="connsiteY6-350" fmla="*/ 3805083 h 4513006"/>
              <a:gd name="connsiteX7-351" fmla="*/ 5014451 w 12206748"/>
              <a:gd name="connsiteY7-352" fmla="*/ 3347883 h 4513006"/>
              <a:gd name="connsiteX8-353" fmla="*/ 3937819 w 12206748"/>
              <a:gd name="connsiteY8-354" fmla="*/ 3067664 h 4513006"/>
              <a:gd name="connsiteX9-355" fmla="*/ 0 w 12206748"/>
              <a:gd name="connsiteY9-356" fmla="*/ 2492477 h 4513006"/>
              <a:gd name="connsiteX10-357" fmla="*/ 14748 w 12206748"/>
              <a:gd name="connsiteY10-358" fmla="*/ 0 h 4513006"/>
              <a:gd name="connsiteX0-359" fmla="*/ 14748 w 12206748"/>
              <a:gd name="connsiteY0-360" fmla="*/ 0 h 4513006"/>
              <a:gd name="connsiteX1-361" fmla="*/ 12206748 w 12206748"/>
              <a:gd name="connsiteY1-362" fmla="*/ 0 h 4513006"/>
              <a:gd name="connsiteX2-363" fmla="*/ 12206748 w 12206748"/>
              <a:gd name="connsiteY2-364" fmla="*/ 2315497 h 4513006"/>
              <a:gd name="connsiteX3-365" fmla="*/ 8377083 w 12206748"/>
              <a:gd name="connsiteY3-366" fmla="*/ 3126658 h 4513006"/>
              <a:gd name="connsiteX4-367" fmla="*/ 6622026 w 12206748"/>
              <a:gd name="connsiteY4-368" fmla="*/ 3406877 h 4513006"/>
              <a:gd name="connsiteX5-369" fmla="*/ 6740013 w 12206748"/>
              <a:gd name="connsiteY5-370" fmla="*/ 4513006 h 4513006"/>
              <a:gd name="connsiteX6-371" fmla="*/ 5456902 w 12206748"/>
              <a:gd name="connsiteY6-372" fmla="*/ 3805083 h 4513006"/>
              <a:gd name="connsiteX7-373" fmla="*/ 5014451 w 12206748"/>
              <a:gd name="connsiteY7-374" fmla="*/ 3347883 h 4513006"/>
              <a:gd name="connsiteX8-375" fmla="*/ 3937819 w 12206748"/>
              <a:gd name="connsiteY8-376" fmla="*/ 3067664 h 4513006"/>
              <a:gd name="connsiteX9-377" fmla="*/ 0 w 12206748"/>
              <a:gd name="connsiteY9-378" fmla="*/ 2492477 h 4513006"/>
              <a:gd name="connsiteX10-379" fmla="*/ 14748 w 12206748"/>
              <a:gd name="connsiteY10-380" fmla="*/ 0 h 4513006"/>
              <a:gd name="connsiteX0-381" fmla="*/ 14748 w 12206748"/>
              <a:gd name="connsiteY0-382" fmla="*/ 0 h 4513006"/>
              <a:gd name="connsiteX1-383" fmla="*/ 12206748 w 12206748"/>
              <a:gd name="connsiteY1-384" fmla="*/ 0 h 4513006"/>
              <a:gd name="connsiteX2-385" fmla="*/ 12206748 w 12206748"/>
              <a:gd name="connsiteY2-386" fmla="*/ 2315497 h 4513006"/>
              <a:gd name="connsiteX3-387" fmla="*/ 7801896 w 12206748"/>
              <a:gd name="connsiteY3-388" fmla="*/ 2920180 h 4513006"/>
              <a:gd name="connsiteX4-389" fmla="*/ 6622026 w 12206748"/>
              <a:gd name="connsiteY4-390" fmla="*/ 3406877 h 4513006"/>
              <a:gd name="connsiteX5-391" fmla="*/ 6740013 w 12206748"/>
              <a:gd name="connsiteY5-392" fmla="*/ 4513006 h 4513006"/>
              <a:gd name="connsiteX6-393" fmla="*/ 5456902 w 12206748"/>
              <a:gd name="connsiteY6-394" fmla="*/ 3805083 h 4513006"/>
              <a:gd name="connsiteX7-395" fmla="*/ 5014451 w 12206748"/>
              <a:gd name="connsiteY7-396" fmla="*/ 3347883 h 4513006"/>
              <a:gd name="connsiteX8-397" fmla="*/ 3937819 w 12206748"/>
              <a:gd name="connsiteY8-398" fmla="*/ 3067664 h 4513006"/>
              <a:gd name="connsiteX9-399" fmla="*/ 0 w 12206748"/>
              <a:gd name="connsiteY9-400" fmla="*/ 2492477 h 4513006"/>
              <a:gd name="connsiteX10-401" fmla="*/ 14748 w 12206748"/>
              <a:gd name="connsiteY10-402" fmla="*/ 0 h 4513006"/>
              <a:gd name="connsiteX0-403" fmla="*/ 14748 w 12206748"/>
              <a:gd name="connsiteY0-404" fmla="*/ 0 h 4513006"/>
              <a:gd name="connsiteX1-405" fmla="*/ 12206748 w 12206748"/>
              <a:gd name="connsiteY1-406" fmla="*/ 0 h 4513006"/>
              <a:gd name="connsiteX2-407" fmla="*/ 12206748 w 12206748"/>
              <a:gd name="connsiteY2-408" fmla="*/ 2315497 h 4513006"/>
              <a:gd name="connsiteX3-409" fmla="*/ 7801896 w 12206748"/>
              <a:gd name="connsiteY3-410" fmla="*/ 2920180 h 4513006"/>
              <a:gd name="connsiteX4-411" fmla="*/ 7329949 w 12206748"/>
              <a:gd name="connsiteY4-412" fmla="*/ 3583858 h 4513006"/>
              <a:gd name="connsiteX5-413" fmla="*/ 6740013 w 12206748"/>
              <a:gd name="connsiteY5-414" fmla="*/ 4513006 h 4513006"/>
              <a:gd name="connsiteX6-415" fmla="*/ 5456902 w 12206748"/>
              <a:gd name="connsiteY6-416" fmla="*/ 3805083 h 4513006"/>
              <a:gd name="connsiteX7-417" fmla="*/ 5014451 w 12206748"/>
              <a:gd name="connsiteY7-418" fmla="*/ 3347883 h 4513006"/>
              <a:gd name="connsiteX8-419" fmla="*/ 3937819 w 12206748"/>
              <a:gd name="connsiteY8-420" fmla="*/ 3067664 h 4513006"/>
              <a:gd name="connsiteX9-421" fmla="*/ 0 w 12206748"/>
              <a:gd name="connsiteY9-422" fmla="*/ 2492477 h 4513006"/>
              <a:gd name="connsiteX10-423" fmla="*/ 14748 w 12206748"/>
              <a:gd name="connsiteY10-424" fmla="*/ 0 h 4513006"/>
              <a:gd name="connsiteX0-425" fmla="*/ 14748 w 12206748"/>
              <a:gd name="connsiteY0-426" fmla="*/ 0 h 4514533"/>
              <a:gd name="connsiteX1-427" fmla="*/ 12206748 w 12206748"/>
              <a:gd name="connsiteY1-428" fmla="*/ 0 h 4514533"/>
              <a:gd name="connsiteX2-429" fmla="*/ 12206748 w 12206748"/>
              <a:gd name="connsiteY2-430" fmla="*/ 2315497 h 4514533"/>
              <a:gd name="connsiteX3-431" fmla="*/ 7801896 w 12206748"/>
              <a:gd name="connsiteY3-432" fmla="*/ 2920180 h 4514533"/>
              <a:gd name="connsiteX4-433" fmla="*/ 7329949 w 12206748"/>
              <a:gd name="connsiteY4-434" fmla="*/ 3583858 h 4514533"/>
              <a:gd name="connsiteX5-435" fmla="*/ 6916993 w 12206748"/>
              <a:gd name="connsiteY5-436" fmla="*/ 3982064 h 4514533"/>
              <a:gd name="connsiteX6-437" fmla="*/ 6740013 w 12206748"/>
              <a:gd name="connsiteY6-438" fmla="*/ 4513006 h 4514533"/>
              <a:gd name="connsiteX7-439" fmla="*/ 5456902 w 12206748"/>
              <a:gd name="connsiteY7-440" fmla="*/ 3805083 h 4514533"/>
              <a:gd name="connsiteX8-441" fmla="*/ 5014451 w 12206748"/>
              <a:gd name="connsiteY8-442" fmla="*/ 3347883 h 4514533"/>
              <a:gd name="connsiteX9-443" fmla="*/ 3937819 w 12206748"/>
              <a:gd name="connsiteY9-444" fmla="*/ 3067664 h 4514533"/>
              <a:gd name="connsiteX10-445" fmla="*/ 0 w 12206748"/>
              <a:gd name="connsiteY10-446" fmla="*/ 2492477 h 4514533"/>
              <a:gd name="connsiteX11" fmla="*/ 14748 w 12206748"/>
              <a:gd name="connsiteY11" fmla="*/ 0 h 4514533"/>
              <a:gd name="connsiteX0-447" fmla="*/ 14748 w 12206748"/>
              <a:gd name="connsiteY0-448" fmla="*/ 0 h 4588051"/>
              <a:gd name="connsiteX1-449" fmla="*/ 12206748 w 12206748"/>
              <a:gd name="connsiteY1-450" fmla="*/ 0 h 4588051"/>
              <a:gd name="connsiteX2-451" fmla="*/ 12206748 w 12206748"/>
              <a:gd name="connsiteY2-452" fmla="*/ 2315497 h 4588051"/>
              <a:gd name="connsiteX3-453" fmla="*/ 7801896 w 12206748"/>
              <a:gd name="connsiteY3-454" fmla="*/ 2920180 h 4588051"/>
              <a:gd name="connsiteX4-455" fmla="*/ 7329949 w 12206748"/>
              <a:gd name="connsiteY4-456" fmla="*/ 3583858 h 4588051"/>
              <a:gd name="connsiteX5-457" fmla="*/ 6916993 w 12206748"/>
              <a:gd name="connsiteY5-458" fmla="*/ 3982064 h 4588051"/>
              <a:gd name="connsiteX6-459" fmla="*/ 7315200 w 12206748"/>
              <a:gd name="connsiteY6-460" fmla="*/ 4586748 h 4588051"/>
              <a:gd name="connsiteX7-461" fmla="*/ 5456902 w 12206748"/>
              <a:gd name="connsiteY7-462" fmla="*/ 3805083 h 4588051"/>
              <a:gd name="connsiteX8-463" fmla="*/ 5014451 w 12206748"/>
              <a:gd name="connsiteY8-464" fmla="*/ 3347883 h 4588051"/>
              <a:gd name="connsiteX9-465" fmla="*/ 3937819 w 12206748"/>
              <a:gd name="connsiteY9-466" fmla="*/ 3067664 h 4588051"/>
              <a:gd name="connsiteX10-467" fmla="*/ 0 w 12206748"/>
              <a:gd name="connsiteY10-468" fmla="*/ 2492477 h 4588051"/>
              <a:gd name="connsiteX11-469" fmla="*/ 14748 w 12206748"/>
              <a:gd name="connsiteY11-470" fmla="*/ 0 h 4588051"/>
              <a:gd name="connsiteX0-471" fmla="*/ 14748 w 12206748"/>
              <a:gd name="connsiteY0-472" fmla="*/ 0 h 4586748"/>
              <a:gd name="connsiteX1-473" fmla="*/ 12206748 w 12206748"/>
              <a:gd name="connsiteY1-474" fmla="*/ 0 h 4586748"/>
              <a:gd name="connsiteX2-475" fmla="*/ 12206748 w 12206748"/>
              <a:gd name="connsiteY2-476" fmla="*/ 2315497 h 4586748"/>
              <a:gd name="connsiteX3-477" fmla="*/ 7801896 w 12206748"/>
              <a:gd name="connsiteY3-478" fmla="*/ 2920180 h 4586748"/>
              <a:gd name="connsiteX4-479" fmla="*/ 7329949 w 12206748"/>
              <a:gd name="connsiteY4-480" fmla="*/ 3583858 h 4586748"/>
              <a:gd name="connsiteX5-481" fmla="*/ 6916993 w 12206748"/>
              <a:gd name="connsiteY5-482" fmla="*/ 3982064 h 4586748"/>
              <a:gd name="connsiteX6-483" fmla="*/ 7315200 w 12206748"/>
              <a:gd name="connsiteY6-484" fmla="*/ 4586748 h 4586748"/>
              <a:gd name="connsiteX7-485" fmla="*/ 5456902 w 12206748"/>
              <a:gd name="connsiteY7-486" fmla="*/ 3805083 h 4586748"/>
              <a:gd name="connsiteX8-487" fmla="*/ 5014451 w 12206748"/>
              <a:gd name="connsiteY8-488" fmla="*/ 3347883 h 4586748"/>
              <a:gd name="connsiteX9-489" fmla="*/ 3937819 w 12206748"/>
              <a:gd name="connsiteY9-490" fmla="*/ 3067664 h 4586748"/>
              <a:gd name="connsiteX10-491" fmla="*/ 0 w 12206748"/>
              <a:gd name="connsiteY10-492" fmla="*/ 2492477 h 4586748"/>
              <a:gd name="connsiteX11-493" fmla="*/ 14748 w 12206748"/>
              <a:gd name="connsiteY11-494" fmla="*/ 0 h 4586748"/>
              <a:gd name="connsiteX0-495" fmla="*/ 14748 w 12206748"/>
              <a:gd name="connsiteY0-496" fmla="*/ 0 h 4586748"/>
              <a:gd name="connsiteX1-497" fmla="*/ 12206748 w 12206748"/>
              <a:gd name="connsiteY1-498" fmla="*/ 0 h 4586748"/>
              <a:gd name="connsiteX2-499" fmla="*/ 12206748 w 12206748"/>
              <a:gd name="connsiteY2-500" fmla="*/ 2315497 h 4586748"/>
              <a:gd name="connsiteX3-501" fmla="*/ 7801896 w 12206748"/>
              <a:gd name="connsiteY3-502" fmla="*/ 2920180 h 4586748"/>
              <a:gd name="connsiteX4-503" fmla="*/ 7329949 w 12206748"/>
              <a:gd name="connsiteY4-504" fmla="*/ 3583858 h 4586748"/>
              <a:gd name="connsiteX5-505" fmla="*/ 6916993 w 12206748"/>
              <a:gd name="connsiteY5-506" fmla="*/ 3982064 h 4586748"/>
              <a:gd name="connsiteX6-507" fmla="*/ 7315200 w 12206748"/>
              <a:gd name="connsiteY6-508" fmla="*/ 4586748 h 4586748"/>
              <a:gd name="connsiteX7-509" fmla="*/ 5973095 w 12206748"/>
              <a:gd name="connsiteY7-510" fmla="*/ 4055805 h 4586748"/>
              <a:gd name="connsiteX8-511" fmla="*/ 5014451 w 12206748"/>
              <a:gd name="connsiteY8-512" fmla="*/ 3347883 h 4586748"/>
              <a:gd name="connsiteX9-513" fmla="*/ 3937819 w 12206748"/>
              <a:gd name="connsiteY9-514" fmla="*/ 3067664 h 4586748"/>
              <a:gd name="connsiteX10-515" fmla="*/ 0 w 12206748"/>
              <a:gd name="connsiteY10-516" fmla="*/ 2492477 h 4586748"/>
              <a:gd name="connsiteX11-517" fmla="*/ 14748 w 12206748"/>
              <a:gd name="connsiteY11-518" fmla="*/ 0 h 4586748"/>
              <a:gd name="connsiteX0-519" fmla="*/ 14748 w 12206748"/>
              <a:gd name="connsiteY0-520" fmla="*/ 0 h 4586748"/>
              <a:gd name="connsiteX1-521" fmla="*/ 12206748 w 12206748"/>
              <a:gd name="connsiteY1-522" fmla="*/ 0 h 4586748"/>
              <a:gd name="connsiteX2-523" fmla="*/ 12206748 w 12206748"/>
              <a:gd name="connsiteY2-524" fmla="*/ 2315497 h 4586748"/>
              <a:gd name="connsiteX3-525" fmla="*/ 7801896 w 12206748"/>
              <a:gd name="connsiteY3-526" fmla="*/ 2920180 h 4586748"/>
              <a:gd name="connsiteX4-527" fmla="*/ 7329949 w 12206748"/>
              <a:gd name="connsiteY4-528" fmla="*/ 3583858 h 4586748"/>
              <a:gd name="connsiteX5-529" fmla="*/ 6916993 w 12206748"/>
              <a:gd name="connsiteY5-530" fmla="*/ 3982064 h 4586748"/>
              <a:gd name="connsiteX6-531" fmla="*/ 7315200 w 12206748"/>
              <a:gd name="connsiteY6-532" fmla="*/ 4586748 h 4586748"/>
              <a:gd name="connsiteX7-533" fmla="*/ 5973095 w 12206748"/>
              <a:gd name="connsiteY7-534" fmla="*/ 4055805 h 4586748"/>
              <a:gd name="connsiteX8-535" fmla="*/ 5206180 w 12206748"/>
              <a:gd name="connsiteY8-536" fmla="*/ 3038167 h 4586748"/>
              <a:gd name="connsiteX9-537" fmla="*/ 3937819 w 12206748"/>
              <a:gd name="connsiteY9-538" fmla="*/ 3067664 h 4586748"/>
              <a:gd name="connsiteX10-539" fmla="*/ 0 w 12206748"/>
              <a:gd name="connsiteY10-540" fmla="*/ 2492477 h 4586748"/>
              <a:gd name="connsiteX11-541" fmla="*/ 14748 w 12206748"/>
              <a:gd name="connsiteY11-542" fmla="*/ 0 h 4586748"/>
              <a:gd name="connsiteX0-543" fmla="*/ 14748 w 12206748"/>
              <a:gd name="connsiteY0-544" fmla="*/ 0 h 4586748"/>
              <a:gd name="connsiteX1-545" fmla="*/ 12206748 w 12206748"/>
              <a:gd name="connsiteY1-546" fmla="*/ 0 h 4586748"/>
              <a:gd name="connsiteX2-547" fmla="*/ 12206748 w 12206748"/>
              <a:gd name="connsiteY2-548" fmla="*/ 2315497 h 4586748"/>
              <a:gd name="connsiteX3-549" fmla="*/ 7801896 w 12206748"/>
              <a:gd name="connsiteY3-550" fmla="*/ 2920180 h 4586748"/>
              <a:gd name="connsiteX4-551" fmla="*/ 7329949 w 12206748"/>
              <a:gd name="connsiteY4-552" fmla="*/ 3583858 h 4586748"/>
              <a:gd name="connsiteX5-553" fmla="*/ 6916993 w 12206748"/>
              <a:gd name="connsiteY5-554" fmla="*/ 3982064 h 4586748"/>
              <a:gd name="connsiteX6-555" fmla="*/ 7315200 w 12206748"/>
              <a:gd name="connsiteY6-556" fmla="*/ 4586748 h 4586748"/>
              <a:gd name="connsiteX7-557" fmla="*/ 5501147 w 12206748"/>
              <a:gd name="connsiteY7-558" fmla="*/ 3746089 h 4586748"/>
              <a:gd name="connsiteX8-559" fmla="*/ 5206180 w 12206748"/>
              <a:gd name="connsiteY8-560" fmla="*/ 3038167 h 4586748"/>
              <a:gd name="connsiteX9-561" fmla="*/ 3937819 w 12206748"/>
              <a:gd name="connsiteY9-562" fmla="*/ 3067664 h 4586748"/>
              <a:gd name="connsiteX10-563" fmla="*/ 0 w 12206748"/>
              <a:gd name="connsiteY10-564" fmla="*/ 2492477 h 4586748"/>
              <a:gd name="connsiteX11-565" fmla="*/ 14748 w 12206748"/>
              <a:gd name="connsiteY11-566" fmla="*/ 0 h 4586748"/>
              <a:gd name="connsiteX0-567" fmla="*/ 14748 w 12206748"/>
              <a:gd name="connsiteY0-568" fmla="*/ 0 h 4587022"/>
              <a:gd name="connsiteX1-569" fmla="*/ 12206748 w 12206748"/>
              <a:gd name="connsiteY1-570" fmla="*/ 0 h 4587022"/>
              <a:gd name="connsiteX2-571" fmla="*/ 12206748 w 12206748"/>
              <a:gd name="connsiteY2-572" fmla="*/ 2315497 h 4587022"/>
              <a:gd name="connsiteX3-573" fmla="*/ 7801896 w 12206748"/>
              <a:gd name="connsiteY3-574" fmla="*/ 2920180 h 4587022"/>
              <a:gd name="connsiteX4-575" fmla="*/ 7329949 w 12206748"/>
              <a:gd name="connsiteY4-576" fmla="*/ 3583858 h 4587022"/>
              <a:gd name="connsiteX5-577" fmla="*/ 6916993 w 12206748"/>
              <a:gd name="connsiteY5-578" fmla="*/ 3982064 h 4587022"/>
              <a:gd name="connsiteX6-579" fmla="*/ 7315200 w 12206748"/>
              <a:gd name="connsiteY6-580" fmla="*/ 4586748 h 4587022"/>
              <a:gd name="connsiteX7-581" fmla="*/ 6135329 w 12206748"/>
              <a:gd name="connsiteY7-582" fmla="*/ 4055805 h 4587022"/>
              <a:gd name="connsiteX8-583" fmla="*/ 5501147 w 12206748"/>
              <a:gd name="connsiteY8-584" fmla="*/ 3746089 h 4587022"/>
              <a:gd name="connsiteX9-585" fmla="*/ 5206180 w 12206748"/>
              <a:gd name="connsiteY9-586" fmla="*/ 3038167 h 4587022"/>
              <a:gd name="connsiteX10-587" fmla="*/ 3937819 w 12206748"/>
              <a:gd name="connsiteY10-588" fmla="*/ 3067664 h 4587022"/>
              <a:gd name="connsiteX11-589" fmla="*/ 0 w 12206748"/>
              <a:gd name="connsiteY11-590" fmla="*/ 2492477 h 4587022"/>
              <a:gd name="connsiteX12" fmla="*/ 14748 w 12206748"/>
              <a:gd name="connsiteY12" fmla="*/ 0 h 4587022"/>
              <a:gd name="connsiteX0-591" fmla="*/ 14748 w 12206748"/>
              <a:gd name="connsiteY0-592" fmla="*/ 0 h 4587297"/>
              <a:gd name="connsiteX1-593" fmla="*/ 12206748 w 12206748"/>
              <a:gd name="connsiteY1-594" fmla="*/ 0 h 4587297"/>
              <a:gd name="connsiteX2-595" fmla="*/ 12206748 w 12206748"/>
              <a:gd name="connsiteY2-596" fmla="*/ 2315497 h 4587297"/>
              <a:gd name="connsiteX3-597" fmla="*/ 7801896 w 12206748"/>
              <a:gd name="connsiteY3-598" fmla="*/ 2920180 h 4587297"/>
              <a:gd name="connsiteX4-599" fmla="*/ 7329949 w 12206748"/>
              <a:gd name="connsiteY4-600" fmla="*/ 3583858 h 4587297"/>
              <a:gd name="connsiteX5-601" fmla="*/ 6916993 w 12206748"/>
              <a:gd name="connsiteY5-602" fmla="*/ 3982064 h 4587297"/>
              <a:gd name="connsiteX6-603" fmla="*/ 7315200 w 12206748"/>
              <a:gd name="connsiteY6-604" fmla="*/ 4586748 h 4587297"/>
              <a:gd name="connsiteX7-605" fmla="*/ 6120581 w 12206748"/>
              <a:gd name="connsiteY7-606" fmla="*/ 4262282 h 4587297"/>
              <a:gd name="connsiteX8-607" fmla="*/ 5501147 w 12206748"/>
              <a:gd name="connsiteY8-608" fmla="*/ 3746089 h 4587297"/>
              <a:gd name="connsiteX9-609" fmla="*/ 5206180 w 12206748"/>
              <a:gd name="connsiteY9-610" fmla="*/ 3038167 h 4587297"/>
              <a:gd name="connsiteX10-611" fmla="*/ 3937819 w 12206748"/>
              <a:gd name="connsiteY10-612" fmla="*/ 3067664 h 4587297"/>
              <a:gd name="connsiteX11-613" fmla="*/ 0 w 12206748"/>
              <a:gd name="connsiteY11-614" fmla="*/ 2492477 h 4587297"/>
              <a:gd name="connsiteX12-615" fmla="*/ 14748 w 12206748"/>
              <a:gd name="connsiteY12-616" fmla="*/ 0 h 4587297"/>
              <a:gd name="connsiteX0-617" fmla="*/ 14748 w 12206748"/>
              <a:gd name="connsiteY0-618" fmla="*/ 0 h 4587297"/>
              <a:gd name="connsiteX1-619" fmla="*/ 12206748 w 12206748"/>
              <a:gd name="connsiteY1-620" fmla="*/ 0 h 4587297"/>
              <a:gd name="connsiteX2-621" fmla="*/ 12206748 w 12206748"/>
              <a:gd name="connsiteY2-622" fmla="*/ 2315497 h 4587297"/>
              <a:gd name="connsiteX3-623" fmla="*/ 7801896 w 12206748"/>
              <a:gd name="connsiteY3-624" fmla="*/ 2920180 h 4587297"/>
              <a:gd name="connsiteX4-625" fmla="*/ 7329949 w 12206748"/>
              <a:gd name="connsiteY4-626" fmla="*/ 3583858 h 4587297"/>
              <a:gd name="connsiteX5-627" fmla="*/ 6916993 w 12206748"/>
              <a:gd name="connsiteY5-628" fmla="*/ 3982064 h 4587297"/>
              <a:gd name="connsiteX6-629" fmla="*/ 7315200 w 12206748"/>
              <a:gd name="connsiteY6-630" fmla="*/ 4586748 h 4587297"/>
              <a:gd name="connsiteX7-631" fmla="*/ 6120581 w 12206748"/>
              <a:gd name="connsiteY7-632" fmla="*/ 4262282 h 4587297"/>
              <a:gd name="connsiteX8-633" fmla="*/ 5501147 w 12206748"/>
              <a:gd name="connsiteY8-634" fmla="*/ 3746089 h 4587297"/>
              <a:gd name="connsiteX9-635" fmla="*/ 5206180 w 12206748"/>
              <a:gd name="connsiteY9-636" fmla="*/ 3038167 h 4587297"/>
              <a:gd name="connsiteX10-637" fmla="*/ 3937819 w 12206748"/>
              <a:gd name="connsiteY10-638" fmla="*/ 3067664 h 4587297"/>
              <a:gd name="connsiteX11-639" fmla="*/ 0 w 12206748"/>
              <a:gd name="connsiteY11-640" fmla="*/ 2492477 h 4587297"/>
              <a:gd name="connsiteX12-641" fmla="*/ 14748 w 12206748"/>
              <a:gd name="connsiteY12-642" fmla="*/ 0 h 4587297"/>
              <a:gd name="connsiteX0-643" fmla="*/ 14748 w 12206748"/>
              <a:gd name="connsiteY0-644" fmla="*/ 0 h 4587338"/>
              <a:gd name="connsiteX1-645" fmla="*/ 12206748 w 12206748"/>
              <a:gd name="connsiteY1-646" fmla="*/ 0 h 4587338"/>
              <a:gd name="connsiteX2-647" fmla="*/ 12206748 w 12206748"/>
              <a:gd name="connsiteY2-648" fmla="*/ 2315497 h 4587338"/>
              <a:gd name="connsiteX3-649" fmla="*/ 7801896 w 12206748"/>
              <a:gd name="connsiteY3-650" fmla="*/ 2920180 h 4587338"/>
              <a:gd name="connsiteX4-651" fmla="*/ 7329949 w 12206748"/>
              <a:gd name="connsiteY4-652" fmla="*/ 3583858 h 4587338"/>
              <a:gd name="connsiteX5-653" fmla="*/ 6916993 w 12206748"/>
              <a:gd name="connsiteY5-654" fmla="*/ 3982064 h 4587338"/>
              <a:gd name="connsiteX6-655" fmla="*/ 7315200 w 12206748"/>
              <a:gd name="connsiteY6-656" fmla="*/ 4586748 h 4587338"/>
              <a:gd name="connsiteX7-657" fmla="*/ 6120581 w 12206748"/>
              <a:gd name="connsiteY7-658" fmla="*/ 4262282 h 4587338"/>
              <a:gd name="connsiteX8-659" fmla="*/ 5501147 w 12206748"/>
              <a:gd name="connsiteY8-660" fmla="*/ 3746089 h 4587338"/>
              <a:gd name="connsiteX9-661" fmla="*/ 5206180 w 12206748"/>
              <a:gd name="connsiteY9-662" fmla="*/ 3038167 h 4587338"/>
              <a:gd name="connsiteX10-663" fmla="*/ 3937819 w 12206748"/>
              <a:gd name="connsiteY10-664" fmla="*/ 3067664 h 4587338"/>
              <a:gd name="connsiteX11-665" fmla="*/ 0 w 12206748"/>
              <a:gd name="connsiteY11-666" fmla="*/ 2492477 h 4587338"/>
              <a:gd name="connsiteX12-667" fmla="*/ 14748 w 12206748"/>
              <a:gd name="connsiteY12-668" fmla="*/ 0 h 4587338"/>
              <a:gd name="connsiteX0-669" fmla="*/ 14748 w 12206748"/>
              <a:gd name="connsiteY0-670" fmla="*/ 0 h 4587152"/>
              <a:gd name="connsiteX1-671" fmla="*/ 12206748 w 12206748"/>
              <a:gd name="connsiteY1-672" fmla="*/ 0 h 4587152"/>
              <a:gd name="connsiteX2-673" fmla="*/ 12206748 w 12206748"/>
              <a:gd name="connsiteY2-674" fmla="*/ 2315497 h 4587152"/>
              <a:gd name="connsiteX3-675" fmla="*/ 7801896 w 12206748"/>
              <a:gd name="connsiteY3-676" fmla="*/ 2920180 h 4587152"/>
              <a:gd name="connsiteX4-677" fmla="*/ 7329949 w 12206748"/>
              <a:gd name="connsiteY4-678" fmla="*/ 3583858 h 4587152"/>
              <a:gd name="connsiteX5-679" fmla="*/ 6916993 w 12206748"/>
              <a:gd name="connsiteY5-680" fmla="*/ 3982064 h 4587152"/>
              <a:gd name="connsiteX6-681" fmla="*/ 7315200 w 12206748"/>
              <a:gd name="connsiteY6-682" fmla="*/ 4586748 h 4587152"/>
              <a:gd name="connsiteX7-683" fmla="*/ 6356555 w 12206748"/>
              <a:gd name="connsiteY7-684" fmla="*/ 4173792 h 4587152"/>
              <a:gd name="connsiteX8-685" fmla="*/ 5501147 w 12206748"/>
              <a:gd name="connsiteY8-686" fmla="*/ 3746089 h 4587152"/>
              <a:gd name="connsiteX9-687" fmla="*/ 5206180 w 12206748"/>
              <a:gd name="connsiteY9-688" fmla="*/ 3038167 h 4587152"/>
              <a:gd name="connsiteX10-689" fmla="*/ 3937819 w 12206748"/>
              <a:gd name="connsiteY10-690" fmla="*/ 3067664 h 4587152"/>
              <a:gd name="connsiteX11-691" fmla="*/ 0 w 12206748"/>
              <a:gd name="connsiteY11-692" fmla="*/ 2492477 h 4587152"/>
              <a:gd name="connsiteX12-693" fmla="*/ 14748 w 12206748"/>
              <a:gd name="connsiteY12-694" fmla="*/ 0 h 4587152"/>
              <a:gd name="connsiteX0-695" fmla="*/ 14748 w 12206748"/>
              <a:gd name="connsiteY0-696" fmla="*/ 0 h 4586935"/>
              <a:gd name="connsiteX1-697" fmla="*/ 12206748 w 12206748"/>
              <a:gd name="connsiteY1-698" fmla="*/ 0 h 4586935"/>
              <a:gd name="connsiteX2-699" fmla="*/ 12206748 w 12206748"/>
              <a:gd name="connsiteY2-700" fmla="*/ 2315497 h 4586935"/>
              <a:gd name="connsiteX3-701" fmla="*/ 7801896 w 12206748"/>
              <a:gd name="connsiteY3-702" fmla="*/ 2920180 h 4586935"/>
              <a:gd name="connsiteX4-703" fmla="*/ 7329949 w 12206748"/>
              <a:gd name="connsiteY4-704" fmla="*/ 3583858 h 4586935"/>
              <a:gd name="connsiteX5-705" fmla="*/ 6916993 w 12206748"/>
              <a:gd name="connsiteY5-706" fmla="*/ 3982064 h 4586935"/>
              <a:gd name="connsiteX6-707" fmla="*/ 7315200 w 12206748"/>
              <a:gd name="connsiteY6-708" fmla="*/ 4586748 h 4586935"/>
              <a:gd name="connsiteX7-709" fmla="*/ 6150078 w 12206748"/>
              <a:gd name="connsiteY7-710" fmla="*/ 3849327 h 4586935"/>
              <a:gd name="connsiteX8-711" fmla="*/ 5501147 w 12206748"/>
              <a:gd name="connsiteY8-712" fmla="*/ 3746089 h 4586935"/>
              <a:gd name="connsiteX9-713" fmla="*/ 5206180 w 12206748"/>
              <a:gd name="connsiteY9-714" fmla="*/ 3038167 h 4586935"/>
              <a:gd name="connsiteX10-715" fmla="*/ 3937819 w 12206748"/>
              <a:gd name="connsiteY10-716" fmla="*/ 3067664 h 4586935"/>
              <a:gd name="connsiteX11-717" fmla="*/ 0 w 12206748"/>
              <a:gd name="connsiteY11-718" fmla="*/ 2492477 h 4586935"/>
              <a:gd name="connsiteX12-719" fmla="*/ 14748 w 12206748"/>
              <a:gd name="connsiteY12-720" fmla="*/ 0 h 4586935"/>
              <a:gd name="connsiteX0-721" fmla="*/ 14748 w 12206748"/>
              <a:gd name="connsiteY0-722" fmla="*/ 0 h 4588582"/>
              <a:gd name="connsiteX1-723" fmla="*/ 12206748 w 12206748"/>
              <a:gd name="connsiteY1-724" fmla="*/ 0 h 4588582"/>
              <a:gd name="connsiteX2-725" fmla="*/ 12206748 w 12206748"/>
              <a:gd name="connsiteY2-726" fmla="*/ 2315497 h 4588582"/>
              <a:gd name="connsiteX3-727" fmla="*/ 7801896 w 12206748"/>
              <a:gd name="connsiteY3-728" fmla="*/ 2920180 h 4588582"/>
              <a:gd name="connsiteX4-729" fmla="*/ 7329949 w 12206748"/>
              <a:gd name="connsiteY4-730" fmla="*/ 3583858 h 4588582"/>
              <a:gd name="connsiteX5-731" fmla="*/ 6916993 w 12206748"/>
              <a:gd name="connsiteY5-732" fmla="*/ 3982064 h 4588582"/>
              <a:gd name="connsiteX6-733" fmla="*/ 7315200 w 12206748"/>
              <a:gd name="connsiteY6-734" fmla="*/ 4586748 h 4588582"/>
              <a:gd name="connsiteX7-735" fmla="*/ 6622025 w 12206748"/>
              <a:gd name="connsiteY7-736" fmla="*/ 4159044 h 4588582"/>
              <a:gd name="connsiteX8-737" fmla="*/ 6150078 w 12206748"/>
              <a:gd name="connsiteY8-738" fmla="*/ 3849327 h 4588582"/>
              <a:gd name="connsiteX9-739" fmla="*/ 5501147 w 12206748"/>
              <a:gd name="connsiteY9-740" fmla="*/ 3746089 h 4588582"/>
              <a:gd name="connsiteX10-741" fmla="*/ 5206180 w 12206748"/>
              <a:gd name="connsiteY10-742" fmla="*/ 3038167 h 4588582"/>
              <a:gd name="connsiteX11-743" fmla="*/ 3937819 w 12206748"/>
              <a:gd name="connsiteY11-744" fmla="*/ 3067664 h 4588582"/>
              <a:gd name="connsiteX12-745" fmla="*/ 0 w 12206748"/>
              <a:gd name="connsiteY12-746" fmla="*/ 2492477 h 4588582"/>
              <a:gd name="connsiteX13" fmla="*/ 14748 w 12206748"/>
              <a:gd name="connsiteY13" fmla="*/ 0 h 4588582"/>
              <a:gd name="connsiteX0-747" fmla="*/ 14748 w 12206748"/>
              <a:gd name="connsiteY0-748" fmla="*/ 0 h 4589323"/>
              <a:gd name="connsiteX1-749" fmla="*/ 12206748 w 12206748"/>
              <a:gd name="connsiteY1-750" fmla="*/ 0 h 4589323"/>
              <a:gd name="connsiteX2-751" fmla="*/ 12206748 w 12206748"/>
              <a:gd name="connsiteY2-752" fmla="*/ 2315497 h 4589323"/>
              <a:gd name="connsiteX3-753" fmla="*/ 7801896 w 12206748"/>
              <a:gd name="connsiteY3-754" fmla="*/ 2920180 h 4589323"/>
              <a:gd name="connsiteX4-755" fmla="*/ 7329949 w 12206748"/>
              <a:gd name="connsiteY4-756" fmla="*/ 3583858 h 4589323"/>
              <a:gd name="connsiteX5-757" fmla="*/ 6916993 w 12206748"/>
              <a:gd name="connsiteY5-758" fmla="*/ 3982064 h 4589323"/>
              <a:gd name="connsiteX6-759" fmla="*/ 7315200 w 12206748"/>
              <a:gd name="connsiteY6-760" fmla="*/ 4586748 h 4589323"/>
              <a:gd name="connsiteX7-761" fmla="*/ 6548283 w 12206748"/>
              <a:gd name="connsiteY7-762" fmla="*/ 4262282 h 4589323"/>
              <a:gd name="connsiteX8-763" fmla="*/ 6150078 w 12206748"/>
              <a:gd name="connsiteY8-764" fmla="*/ 3849327 h 4589323"/>
              <a:gd name="connsiteX9-765" fmla="*/ 5501147 w 12206748"/>
              <a:gd name="connsiteY9-766" fmla="*/ 3746089 h 4589323"/>
              <a:gd name="connsiteX10-767" fmla="*/ 5206180 w 12206748"/>
              <a:gd name="connsiteY10-768" fmla="*/ 3038167 h 4589323"/>
              <a:gd name="connsiteX11-769" fmla="*/ 3937819 w 12206748"/>
              <a:gd name="connsiteY11-770" fmla="*/ 3067664 h 4589323"/>
              <a:gd name="connsiteX12-771" fmla="*/ 0 w 12206748"/>
              <a:gd name="connsiteY12-772" fmla="*/ 2492477 h 4589323"/>
              <a:gd name="connsiteX13-773" fmla="*/ 14748 w 12206748"/>
              <a:gd name="connsiteY13-774" fmla="*/ 0 h 4589323"/>
              <a:gd name="connsiteX0-775" fmla="*/ 14748 w 12206748"/>
              <a:gd name="connsiteY0-776" fmla="*/ 0 h 4589323"/>
              <a:gd name="connsiteX1-777" fmla="*/ 12206748 w 12206748"/>
              <a:gd name="connsiteY1-778" fmla="*/ 0 h 4589323"/>
              <a:gd name="connsiteX2-779" fmla="*/ 12206748 w 12206748"/>
              <a:gd name="connsiteY2-780" fmla="*/ 2315497 h 4589323"/>
              <a:gd name="connsiteX3-781" fmla="*/ 7801896 w 12206748"/>
              <a:gd name="connsiteY3-782" fmla="*/ 2920180 h 4589323"/>
              <a:gd name="connsiteX4-783" fmla="*/ 7329949 w 12206748"/>
              <a:gd name="connsiteY4-784" fmla="*/ 3583858 h 4589323"/>
              <a:gd name="connsiteX5-785" fmla="*/ 6916993 w 12206748"/>
              <a:gd name="connsiteY5-786" fmla="*/ 3982064 h 4589323"/>
              <a:gd name="connsiteX6-787" fmla="*/ 7315200 w 12206748"/>
              <a:gd name="connsiteY6-788" fmla="*/ 4586748 h 4589323"/>
              <a:gd name="connsiteX7-789" fmla="*/ 6548283 w 12206748"/>
              <a:gd name="connsiteY7-790" fmla="*/ 4262282 h 4589323"/>
              <a:gd name="connsiteX8-791" fmla="*/ 6150078 w 12206748"/>
              <a:gd name="connsiteY8-792" fmla="*/ 3849327 h 4589323"/>
              <a:gd name="connsiteX9-793" fmla="*/ 5501147 w 12206748"/>
              <a:gd name="connsiteY9-794" fmla="*/ 3746089 h 4589323"/>
              <a:gd name="connsiteX10-795" fmla="*/ 5206180 w 12206748"/>
              <a:gd name="connsiteY10-796" fmla="*/ 3038167 h 4589323"/>
              <a:gd name="connsiteX11-797" fmla="*/ 3937819 w 12206748"/>
              <a:gd name="connsiteY11-798" fmla="*/ 3067664 h 4589323"/>
              <a:gd name="connsiteX12-799" fmla="*/ 0 w 12206748"/>
              <a:gd name="connsiteY12-800" fmla="*/ 2492477 h 4589323"/>
              <a:gd name="connsiteX13-801" fmla="*/ 14748 w 12206748"/>
              <a:gd name="connsiteY13-802" fmla="*/ 0 h 4589323"/>
              <a:gd name="connsiteX0-803" fmla="*/ 14748 w 12206748"/>
              <a:gd name="connsiteY0-804" fmla="*/ 0 h 4589323"/>
              <a:gd name="connsiteX1-805" fmla="*/ 12206748 w 12206748"/>
              <a:gd name="connsiteY1-806" fmla="*/ 0 h 4589323"/>
              <a:gd name="connsiteX2-807" fmla="*/ 12206748 w 12206748"/>
              <a:gd name="connsiteY2-808" fmla="*/ 2315497 h 4589323"/>
              <a:gd name="connsiteX3-809" fmla="*/ 7801896 w 12206748"/>
              <a:gd name="connsiteY3-810" fmla="*/ 2920180 h 4589323"/>
              <a:gd name="connsiteX4-811" fmla="*/ 7329949 w 12206748"/>
              <a:gd name="connsiteY4-812" fmla="*/ 3583858 h 4589323"/>
              <a:gd name="connsiteX5-813" fmla="*/ 6916993 w 12206748"/>
              <a:gd name="connsiteY5-814" fmla="*/ 3982064 h 4589323"/>
              <a:gd name="connsiteX6-815" fmla="*/ 7315200 w 12206748"/>
              <a:gd name="connsiteY6-816" fmla="*/ 4586748 h 4589323"/>
              <a:gd name="connsiteX7-817" fmla="*/ 6548283 w 12206748"/>
              <a:gd name="connsiteY7-818" fmla="*/ 4262282 h 4589323"/>
              <a:gd name="connsiteX8-819" fmla="*/ 6150078 w 12206748"/>
              <a:gd name="connsiteY8-820" fmla="*/ 3849327 h 4589323"/>
              <a:gd name="connsiteX9-821" fmla="*/ 5501147 w 12206748"/>
              <a:gd name="connsiteY9-822" fmla="*/ 3746089 h 4589323"/>
              <a:gd name="connsiteX10-823" fmla="*/ 4999703 w 12206748"/>
              <a:gd name="connsiteY10-824" fmla="*/ 3141405 h 4589323"/>
              <a:gd name="connsiteX11-825" fmla="*/ 3937819 w 12206748"/>
              <a:gd name="connsiteY11-826" fmla="*/ 3067664 h 4589323"/>
              <a:gd name="connsiteX12-827" fmla="*/ 0 w 12206748"/>
              <a:gd name="connsiteY12-828" fmla="*/ 2492477 h 4589323"/>
              <a:gd name="connsiteX13-829" fmla="*/ 14748 w 12206748"/>
              <a:gd name="connsiteY13-830" fmla="*/ 0 h 4589323"/>
              <a:gd name="connsiteX0-831" fmla="*/ 14748 w 12206748"/>
              <a:gd name="connsiteY0-832" fmla="*/ 0 h 4589323"/>
              <a:gd name="connsiteX1-833" fmla="*/ 12206748 w 12206748"/>
              <a:gd name="connsiteY1-834" fmla="*/ 0 h 4589323"/>
              <a:gd name="connsiteX2-835" fmla="*/ 12206748 w 12206748"/>
              <a:gd name="connsiteY2-836" fmla="*/ 1887794 h 4589323"/>
              <a:gd name="connsiteX3-837" fmla="*/ 7801896 w 12206748"/>
              <a:gd name="connsiteY3-838" fmla="*/ 2920180 h 4589323"/>
              <a:gd name="connsiteX4-839" fmla="*/ 7329949 w 12206748"/>
              <a:gd name="connsiteY4-840" fmla="*/ 3583858 h 4589323"/>
              <a:gd name="connsiteX5-841" fmla="*/ 6916993 w 12206748"/>
              <a:gd name="connsiteY5-842" fmla="*/ 3982064 h 4589323"/>
              <a:gd name="connsiteX6-843" fmla="*/ 7315200 w 12206748"/>
              <a:gd name="connsiteY6-844" fmla="*/ 4586748 h 4589323"/>
              <a:gd name="connsiteX7-845" fmla="*/ 6548283 w 12206748"/>
              <a:gd name="connsiteY7-846" fmla="*/ 4262282 h 4589323"/>
              <a:gd name="connsiteX8-847" fmla="*/ 6150078 w 12206748"/>
              <a:gd name="connsiteY8-848" fmla="*/ 3849327 h 4589323"/>
              <a:gd name="connsiteX9-849" fmla="*/ 5501147 w 12206748"/>
              <a:gd name="connsiteY9-850" fmla="*/ 3746089 h 4589323"/>
              <a:gd name="connsiteX10-851" fmla="*/ 4999703 w 12206748"/>
              <a:gd name="connsiteY10-852" fmla="*/ 3141405 h 4589323"/>
              <a:gd name="connsiteX11-853" fmla="*/ 3937819 w 12206748"/>
              <a:gd name="connsiteY11-854" fmla="*/ 3067664 h 4589323"/>
              <a:gd name="connsiteX12-855" fmla="*/ 0 w 12206748"/>
              <a:gd name="connsiteY12-856" fmla="*/ 2492477 h 4589323"/>
              <a:gd name="connsiteX13-857" fmla="*/ 14748 w 12206748"/>
              <a:gd name="connsiteY13-858" fmla="*/ 0 h 4589323"/>
              <a:gd name="connsiteX0-859" fmla="*/ 14748 w 12206748"/>
              <a:gd name="connsiteY0-860" fmla="*/ 0 h 4589323"/>
              <a:gd name="connsiteX1-861" fmla="*/ 12206748 w 12206748"/>
              <a:gd name="connsiteY1-862" fmla="*/ 0 h 4589323"/>
              <a:gd name="connsiteX2-863" fmla="*/ 12206748 w 12206748"/>
              <a:gd name="connsiteY2-864" fmla="*/ 1887794 h 4589323"/>
              <a:gd name="connsiteX3-865" fmla="*/ 8377083 w 12206748"/>
              <a:gd name="connsiteY3-866" fmla="*/ 2389238 h 4589323"/>
              <a:gd name="connsiteX4-867" fmla="*/ 7329949 w 12206748"/>
              <a:gd name="connsiteY4-868" fmla="*/ 3583858 h 4589323"/>
              <a:gd name="connsiteX5-869" fmla="*/ 6916993 w 12206748"/>
              <a:gd name="connsiteY5-870" fmla="*/ 3982064 h 4589323"/>
              <a:gd name="connsiteX6-871" fmla="*/ 7315200 w 12206748"/>
              <a:gd name="connsiteY6-872" fmla="*/ 4586748 h 4589323"/>
              <a:gd name="connsiteX7-873" fmla="*/ 6548283 w 12206748"/>
              <a:gd name="connsiteY7-874" fmla="*/ 4262282 h 4589323"/>
              <a:gd name="connsiteX8-875" fmla="*/ 6150078 w 12206748"/>
              <a:gd name="connsiteY8-876" fmla="*/ 3849327 h 4589323"/>
              <a:gd name="connsiteX9-877" fmla="*/ 5501147 w 12206748"/>
              <a:gd name="connsiteY9-878" fmla="*/ 3746089 h 4589323"/>
              <a:gd name="connsiteX10-879" fmla="*/ 4999703 w 12206748"/>
              <a:gd name="connsiteY10-880" fmla="*/ 3141405 h 4589323"/>
              <a:gd name="connsiteX11-881" fmla="*/ 3937819 w 12206748"/>
              <a:gd name="connsiteY11-882" fmla="*/ 3067664 h 4589323"/>
              <a:gd name="connsiteX12-883" fmla="*/ 0 w 12206748"/>
              <a:gd name="connsiteY12-884" fmla="*/ 2492477 h 4589323"/>
              <a:gd name="connsiteX13-885" fmla="*/ 14748 w 12206748"/>
              <a:gd name="connsiteY13-886" fmla="*/ 0 h 4589323"/>
              <a:gd name="connsiteX0-887" fmla="*/ 14748 w 12206748"/>
              <a:gd name="connsiteY0-888" fmla="*/ 0 h 4589323"/>
              <a:gd name="connsiteX1-889" fmla="*/ 12206748 w 12206748"/>
              <a:gd name="connsiteY1-890" fmla="*/ 0 h 4589323"/>
              <a:gd name="connsiteX2-891" fmla="*/ 12206748 w 12206748"/>
              <a:gd name="connsiteY2-892" fmla="*/ 1887794 h 4589323"/>
              <a:gd name="connsiteX3-893" fmla="*/ 8377083 w 12206748"/>
              <a:gd name="connsiteY3-894" fmla="*/ 2389238 h 4589323"/>
              <a:gd name="connsiteX4-895" fmla="*/ 7905136 w 12206748"/>
              <a:gd name="connsiteY4-896" fmla="*/ 3259394 h 4589323"/>
              <a:gd name="connsiteX5-897" fmla="*/ 6916993 w 12206748"/>
              <a:gd name="connsiteY5-898" fmla="*/ 3982064 h 4589323"/>
              <a:gd name="connsiteX6-899" fmla="*/ 7315200 w 12206748"/>
              <a:gd name="connsiteY6-900" fmla="*/ 4586748 h 4589323"/>
              <a:gd name="connsiteX7-901" fmla="*/ 6548283 w 12206748"/>
              <a:gd name="connsiteY7-902" fmla="*/ 4262282 h 4589323"/>
              <a:gd name="connsiteX8-903" fmla="*/ 6150078 w 12206748"/>
              <a:gd name="connsiteY8-904" fmla="*/ 3849327 h 4589323"/>
              <a:gd name="connsiteX9-905" fmla="*/ 5501147 w 12206748"/>
              <a:gd name="connsiteY9-906" fmla="*/ 3746089 h 4589323"/>
              <a:gd name="connsiteX10-907" fmla="*/ 4999703 w 12206748"/>
              <a:gd name="connsiteY10-908" fmla="*/ 3141405 h 4589323"/>
              <a:gd name="connsiteX11-909" fmla="*/ 3937819 w 12206748"/>
              <a:gd name="connsiteY11-910" fmla="*/ 3067664 h 4589323"/>
              <a:gd name="connsiteX12-911" fmla="*/ 0 w 12206748"/>
              <a:gd name="connsiteY12-912" fmla="*/ 2492477 h 4589323"/>
              <a:gd name="connsiteX13-913" fmla="*/ 14748 w 12206748"/>
              <a:gd name="connsiteY13-914" fmla="*/ 0 h 4589323"/>
              <a:gd name="connsiteX0-915" fmla="*/ 14748 w 12206748"/>
              <a:gd name="connsiteY0-916" fmla="*/ 0 h 4589323"/>
              <a:gd name="connsiteX1-917" fmla="*/ 12206748 w 12206748"/>
              <a:gd name="connsiteY1-918" fmla="*/ 0 h 4589323"/>
              <a:gd name="connsiteX2-919" fmla="*/ 12206748 w 12206748"/>
              <a:gd name="connsiteY2-920" fmla="*/ 1887794 h 4589323"/>
              <a:gd name="connsiteX3-921" fmla="*/ 8377083 w 12206748"/>
              <a:gd name="connsiteY3-922" fmla="*/ 2389238 h 4589323"/>
              <a:gd name="connsiteX4-923" fmla="*/ 7905136 w 12206748"/>
              <a:gd name="connsiteY4-924" fmla="*/ 3259394 h 4589323"/>
              <a:gd name="connsiteX5-925" fmla="*/ 6916993 w 12206748"/>
              <a:gd name="connsiteY5-926" fmla="*/ 3982064 h 4589323"/>
              <a:gd name="connsiteX6-927" fmla="*/ 7315200 w 12206748"/>
              <a:gd name="connsiteY6-928" fmla="*/ 4586748 h 4589323"/>
              <a:gd name="connsiteX7-929" fmla="*/ 6548283 w 12206748"/>
              <a:gd name="connsiteY7-930" fmla="*/ 4262282 h 4589323"/>
              <a:gd name="connsiteX8-931" fmla="*/ 6150078 w 12206748"/>
              <a:gd name="connsiteY8-932" fmla="*/ 3849327 h 4589323"/>
              <a:gd name="connsiteX9-933" fmla="*/ 6076334 w 12206748"/>
              <a:gd name="connsiteY9-934" fmla="*/ 3598605 h 4589323"/>
              <a:gd name="connsiteX10-935" fmla="*/ 4999703 w 12206748"/>
              <a:gd name="connsiteY10-936" fmla="*/ 3141405 h 4589323"/>
              <a:gd name="connsiteX11-937" fmla="*/ 3937819 w 12206748"/>
              <a:gd name="connsiteY11-938" fmla="*/ 3067664 h 4589323"/>
              <a:gd name="connsiteX12-939" fmla="*/ 0 w 12206748"/>
              <a:gd name="connsiteY12-940" fmla="*/ 2492477 h 4589323"/>
              <a:gd name="connsiteX13-941" fmla="*/ 14748 w 12206748"/>
              <a:gd name="connsiteY13-942" fmla="*/ 0 h 4589323"/>
              <a:gd name="connsiteX0-943" fmla="*/ 14748 w 12206748"/>
              <a:gd name="connsiteY0-944" fmla="*/ 0 h 4589323"/>
              <a:gd name="connsiteX1-945" fmla="*/ 12206748 w 12206748"/>
              <a:gd name="connsiteY1-946" fmla="*/ 0 h 4589323"/>
              <a:gd name="connsiteX2-947" fmla="*/ 12206748 w 12206748"/>
              <a:gd name="connsiteY2-948" fmla="*/ 1887794 h 4589323"/>
              <a:gd name="connsiteX3-949" fmla="*/ 8377083 w 12206748"/>
              <a:gd name="connsiteY3-950" fmla="*/ 2389238 h 4589323"/>
              <a:gd name="connsiteX4-951" fmla="*/ 7905136 w 12206748"/>
              <a:gd name="connsiteY4-952" fmla="*/ 3259394 h 4589323"/>
              <a:gd name="connsiteX5-953" fmla="*/ 6916993 w 12206748"/>
              <a:gd name="connsiteY5-954" fmla="*/ 3982064 h 4589323"/>
              <a:gd name="connsiteX6-955" fmla="*/ 7315200 w 12206748"/>
              <a:gd name="connsiteY6-956" fmla="*/ 4586748 h 4589323"/>
              <a:gd name="connsiteX7-957" fmla="*/ 6548283 w 12206748"/>
              <a:gd name="connsiteY7-958" fmla="*/ 4262282 h 4589323"/>
              <a:gd name="connsiteX8-959" fmla="*/ 6150078 w 12206748"/>
              <a:gd name="connsiteY8-960" fmla="*/ 3849327 h 4589323"/>
              <a:gd name="connsiteX9-961" fmla="*/ 6076334 w 12206748"/>
              <a:gd name="connsiteY9-962" fmla="*/ 3598605 h 4589323"/>
              <a:gd name="connsiteX10-963" fmla="*/ 5692877 w 12206748"/>
              <a:gd name="connsiteY10-964" fmla="*/ 2979173 h 4589323"/>
              <a:gd name="connsiteX11-965" fmla="*/ 3937819 w 12206748"/>
              <a:gd name="connsiteY11-966" fmla="*/ 3067664 h 4589323"/>
              <a:gd name="connsiteX12-967" fmla="*/ 0 w 12206748"/>
              <a:gd name="connsiteY12-968" fmla="*/ 2492477 h 4589323"/>
              <a:gd name="connsiteX13-969" fmla="*/ 14748 w 12206748"/>
              <a:gd name="connsiteY13-970" fmla="*/ 0 h 4589323"/>
              <a:gd name="connsiteX0-971" fmla="*/ 14748 w 12206748"/>
              <a:gd name="connsiteY0-972" fmla="*/ 0 h 4589323"/>
              <a:gd name="connsiteX1-973" fmla="*/ 12206748 w 12206748"/>
              <a:gd name="connsiteY1-974" fmla="*/ 0 h 4589323"/>
              <a:gd name="connsiteX2-975" fmla="*/ 12206748 w 12206748"/>
              <a:gd name="connsiteY2-976" fmla="*/ 1887794 h 4589323"/>
              <a:gd name="connsiteX3-977" fmla="*/ 8377083 w 12206748"/>
              <a:gd name="connsiteY3-978" fmla="*/ 2389238 h 4589323"/>
              <a:gd name="connsiteX4-979" fmla="*/ 7905136 w 12206748"/>
              <a:gd name="connsiteY4-980" fmla="*/ 3259394 h 4589323"/>
              <a:gd name="connsiteX5-981" fmla="*/ 6916993 w 12206748"/>
              <a:gd name="connsiteY5-982" fmla="*/ 3982064 h 4589323"/>
              <a:gd name="connsiteX6-983" fmla="*/ 7315200 w 12206748"/>
              <a:gd name="connsiteY6-984" fmla="*/ 4586748 h 4589323"/>
              <a:gd name="connsiteX7-985" fmla="*/ 6548283 w 12206748"/>
              <a:gd name="connsiteY7-986" fmla="*/ 4262282 h 4589323"/>
              <a:gd name="connsiteX8-987" fmla="*/ 6150078 w 12206748"/>
              <a:gd name="connsiteY8-988" fmla="*/ 3849327 h 4589323"/>
              <a:gd name="connsiteX9-989" fmla="*/ 6076334 w 12206748"/>
              <a:gd name="connsiteY9-990" fmla="*/ 3598605 h 4589323"/>
              <a:gd name="connsiteX10-991" fmla="*/ 5692877 w 12206748"/>
              <a:gd name="connsiteY10-992" fmla="*/ 2979173 h 4589323"/>
              <a:gd name="connsiteX11-993" fmla="*/ 4586748 w 12206748"/>
              <a:gd name="connsiteY11-994" fmla="*/ 3126657 h 4589323"/>
              <a:gd name="connsiteX12-995" fmla="*/ 0 w 12206748"/>
              <a:gd name="connsiteY12-996" fmla="*/ 2492477 h 4589323"/>
              <a:gd name="connsiteX13-997" fmla="*/ 14748 w 12206748"/>
              <a:gd name="connsiteY13-998" fmla="*/ 0 h 4589323"/>
              <a:gd name="connsiteX0-999" fmla="*/ 14748 w 12206748"/>
              <a:gd name="connsiteY0-1000" fmla="*/ 0 h 4589323"/>
              <a:gd name="connsiteX1-1001" fmla="*/ 12206748 w 12206748"/>
              <a:gd name="connsiteY1-1002" fmla="*/ 0 h 4589323"/>
              <a:gd name="connsiteX2-1003" fmla="*/ 12206748 w 12206748"/>
              <a:gd name="connsiteY2-1004" fmla="*/ 1887794 h 4589323"/>
              <a:gd name="connsiteX3-1005" fmla="*/ 8377083 w 12206748"/>
              <a:gd name="connsiteY3-1006" fmla="*/ 2389238 h 4589323"/>
              <a:gd name="connsiteX4-1007" fmla="*/ 7905136 w 12206748"/>
              <a:gd name="connsiteY4-1008" fmla="*/ 3259394 h 4589323"/>
              <a:gd name="connsiteX5-1009" fmla="*/ 6916993 w 12206748"/>
              <a:gd name="connsiteY5-1010" fmla="*/ 3982064 h 4589323"/>
              <a:gd name="connsiteX6-1011" fmla="*/ 7315200 w 12206748"/>
              <a:gd name="connsiteY6-1012" fmla="*/ 4586748 h 4589323"/>
              <a:gd name="connsiteX7-1013" fmla="*/ 6548283 w 12206748"/>
              <a:gd name="connsiteY7-1014" fmla="*/ 4262282 h 4589323"/>
              <a:gd name="connsiteX8-1015" fmla="*/ 6150078 w 12206748"/>
              <a:gd name="connsiteY8-1016" fmla="*/ 3849327 h 4589323"/>
              <a:gd name="connsiteX9-1017" fmla="*/ 6076334 w 12206748"/>
              <a:gd name="connsiteY9-1018" fmla="*/ 3598605 h 4589323"/>
              <a:gd name="connsiteX10-1019" fmla="*/ 5766619 w 12206748"/>
              <a:gd name="connsiteY10-1020" fmla="*/ 3156154 h 4589323"/>
              <a:gd name="connsiteX11-1021" fmla="*/ 4586748 w 12206748"/>
              <a:gd name="connsiteY11-1022" fmla="*/ 3126657 h 4589323"/>
              <a:gd name="connsiteX12-1023" fmla="*/ 0 w 12206748"/>
              <a:gd name="connsiteY12-1024" fmla="*/ 2492477 h 4589323"/>
              <a:gd name="connsiteX13-1025" fmla="*/ 14748 w 12206748"/>
              <a:gd name="connsiteY13-1026" fmla="*/ 0 h 4589323"/>
              <a:gd name="connsiteX0-1027" fmla="*/ 14748 w 12206748"/>
              <a:gd name="connsiteY0-1028" fmla="*/ 0 h 4589323"/>
              <a:gd name="connsiteX1-1029" fmla="*/ 12206748 w 12206748"/>
              <a:gd name="connsiteY1-1030" fmla="*/ 0 h 4589323"/>
              <a:gd name="connsiteX2-1031" fmla="*/ 12206748 w 12206748"/>
              <a:gd name="connsiteY2-1032" fmla="*/ 1887794 h 4589323"/>
              <a:gd name="connsiteX3-1033" fmla="*/ 8377083 w 12206748"/>
              <a:gd name="connsiteY3-1034" fmla="*/ 2389238 h 4589323"/>
              <a:gd name="connsiteX4-1035" fmla="*/ 7905136 w 12206748"/>
              <a:gd name="connsiteY4-1036" fmla="*/ 3259394 h 4589323"/>
              <a:gd name="connsiteX5-1037" fmla="*/ 6916993 w 12206748"/>
              <a:gd name="connsiteY5-1038" fmla="*/ 3982064 h 4589323"/>
              <a:gd name="connsiteX6-1039" fmla="*/ 7315200 w 12206748"/>
              <a:gd name="connsiteY6-1040" fmla="*/ 4586748 h 4589323"/>
              <a:gd name="connsiteX7-1041" fmla="*/ 6548283 w 12206748"/>
              <a:gd name="connsiteY7-1042" fmla="*/ 4262282 h 4589323"/>
              <a:gd name="connsiteX8-1043" fmla="*/ 6150078 w 12206748"/>
              <a:gd name="connsiteY8-1044" fmla="*/ 3849327 h 4589323"/>
              <a:gd name="connsiteX9-1045" fmla="*/ 6238566 w 12206748"/>
              <a:gd name="connsiteY9-1046" fmla="*/ 3583856 h 4589323"/>
              <a:gd name="connsiteX10-1047" fmla="*/ 5766619 w 12206748"/>
              <a:gd name="connsiteY10-1048" fmla="*/ 3156154 h 4589323"/>
              <a:gd name="connsiteX11-1049" fmla="*/ 4586748 w 12206748"/>
              <a:gd name="connsiteY11-1050" fmla="*/ 3126657 h 4589323"/>
              <a:gd name="connsiteX12-1051" fmla="*/ 0 w 12206748"/>
              <a:gd name="connsiteY12-1052" fmla="*/ 2492477 h 4589323"/>
              <a:gd name="connsiteX13-1053" fmla="*/ 14748 w 12206748"/>
              <a:gd name="connsiteY13-1054" fmla="*/ 0 h 4589323"/>
              <a:gd name="connsiteX0-1055" fmla="*/ 14748 w 12206748"/>
              <a:gd name="connsiteY0-1056" fmla="*/ 0 h 4589143"/>
              <a:gd name="connsiteX1-1057" fmla="*/ 12206748 w 12206748"/>
              <a:gd name="connsiteY1-1058" fmla="*/ 0 h 4589143"/>
              <a:gd name="connsiteX2-1059" fmla="*/ 12206748 w 12206748"/>
              <a:gd name="connsiteY2-1060" fmla="*/ 1887794 h 4589143"/>
              <a:gd name="connsiteX3-1061" fmla="*/ 8377083 w 12206748"/>
              <a:gd name="connsiteY3-1062" fmla="*/ 2389238 h 4589143"/>
              <a:gd name="connsiteX4-1063" fmla="*/ 7905136 w 12206748"/>
              <a:gd name="connsiteY4-1064" fmla="*/ 3259394 h 4589143"/>
              <a:gd name="connsiteX5-1065" fmla="*/ 6916993 w 12206748"/>
              <a:gd name="connsiteY5-1066" fmla="*/ 3982064 h 4589143"/>
              <a:gd name="connsiteX6-1067" fmla="*/ 7315200 w 12206748"/>
              <a:gd name="connsiteY6-1068" fmla="*/ 4586748 h 4589143"/>
              <a:gd name="connsiteX7-1069" fmla="*/ 6548283 w 12206748"/>
              <a:gd name="connsiteY7-1070" fmla="*/ 4262282 h 4589143"/>
              <a:gd name="connsiteX8-1071" fmla="*/ 6238568 w 12206748"/>
              <a:gd name="connsiteY8-1072" fmla="*/ 3967314 h 4589143"/>
              <a:gd name="connsiteX9-1073" fmla="*/ 6238566 w 12206748"/>
              <a:gd name="connsiteY9-1074" fmla="*/ 3583856 h 4589143"/>
              <a:gd name="connsiteX10-1075" fmla="*/ 5766619 w 12206748"/>
              <a:gd name="connsiteY10-1076" fmla="*/ 3156154 h 4589143"/>
              <a:gd name="connsiteX11-1077" fmla="*/ 4586748 w 12206748"/>
              <a:gd name="connsiteY11-1078" fmla="*/ 3126657 h 4589143"/>
              <a:gd name="connsiteX12-1079" fmla="*/ 0 w 12206748"/>
              <a:gd name="connsiteY12-1080" fmla="*/ 2492477 h 4589143"/>
              <a:gd name="connsiteX13-1081" fmla="*/ 14748 w 12206748"/>
              <a:gd name="connsiteY13-1082" fmla="*/ 0 h 4589143"/>
              <a:gd name="connsiteX0-1083" fmla="*/ 14748 w 12206748"/>
              <a:gd name="connsiteY0-1084" fmla="*/ 0 h 4588719"/>
              <a:gd name="connsiteX1-1085" fmla="*/ 12206748 w 12206748"/>
              <a:gd name="connsiteY1-1086" fmla="*/ 0 h 4588719"/>
              <a:gd name="connsiteX2-1087" fmla="*/ 12206748 w 12206748"/>
              <a:gd name="connsiteY2-1088" fmla="*/ 1887794 h 4588719"/>
              <a:gd name="connsiteX3-1089" fmla="*/ 8377083 w 12206748"/>
              <a:gd name="connsiteY3-1090" fmla="*/ 2389238 h 4588719"/>
              <a:gd name="connsiteX4-1091" fmla="*/ 7905136 w 12206748"/>
              <a:gd name="connsiteY4-1092" fmla="*/ 3259394 h 4588719"/>
              <a:gd name="connsiteX5-1093" fmla="*/ 6916993 w 12206748"/>
              <a:gd name="connsiteY5-1094" fmla="*/ 3982064 h 4588719"/>
              <a:gd name="connsiteX6-1095" fmla="*/ 7315200 w 12206748"/>
              <a:gd name="connsiteY6-1096" fmla="*/ 4586748 h 4588719"/>
              <a:gd name="connsiteX7-1097" fmla="*/ 6799005 w 12206748"/>
              <a:gd name="connsiteY7-1098" fmla="*/ 4203288 h 4588719"/>
              <a:gd name="connsiteX8-1099" fmla="*/ 6238568 w 12206748"/>
              <a:gd name="connsiteY8-1100" fmla="*/ 3967314 h 4588719"/>
              <a:gd name="connsiteX9-1101" fmla="*/ 6238566 w 12206748"/>
              <a:gd name="connsiteY9-1102" fmla="*/ 3583856 h 4588719"/>
              <a:gd name="connsiteX10-1103" fmla="*/ 5766619 w 12206748"/>
              <a:gd name="connsiteY10-1104" fmla="*/ 3156154 h 4588719"/>
              <a:gd name="connsiteX11-1105" fmla="*/ 4586748 w 12206748"/>
              <a:gd name="connsiteY11-1106" fmla="*/ 3126657 h 4588719"/>
              <a:gd name="connsiteX12-1107" fmla="*/ 0 w 12206748"/>
              <a:gd name="connsiteY12-1108" fmla="*/ 2492477 h 4588719"/>
              <a:gd name="connsiteX13-1109" fmla="*/ 14748 w 12206748"/>
              <a:gd name="connsiteY13-1110" fmla="*/ 0 h 4588719"/>
              <a:gd name="connsiteX0-1111" fmla="*/ 14748 w 12206748"/>
              <a:gd name="connsiteY0-1112" fmla="*/ 0 h 4384353"/>
              <a:gd name="connsiteX1-1113" fmla="*/ 12206748 w 12206748"/>
              <a:gd name="connsiteY1-1114" fmla="*/ 0 h 4384353"/>
              <a:gd name="connsiteX2-1115" fmla="*/ 12206748 w 12206748"/>
              <a:gd name="connsiteY2-1116" fmla="*/ 1887794 h 4384353"/>
              <a:gd name="connsiteX3-1117" fmla="*/ 8377083 w 12206748"/>
              <a:gd name="connsiteY3-1118" fmla="*/ 2389238 h 4384353"/>
              <a:gd name="connsiteX4-1119" fmla="*/ 7905136 w 12206748"/>
              <a:gd name="connsiteY4-1120" fmla="*/ 3259394 h 4384353"/>
              <a:gd name="connsiteX5-1121" fmla="*/ 6916993 w 12206748"/>
              <a:gd name="connsiteY5-1122" fmla="*/ 3982064 h 4384353"/>
              <a:gd name="connsiteX6-1123" fmla="*/ 7034981 w 12206748"/>
              <a:gd name="connsiteY6-1124" fmla="*/ 4380270 h 4384353"/>
              <a:gd name="connsiteX7-1125" fmla="*/ 6799005 w 12206748"/>
              <a:gd name="connsiteY7-1126" fmla="*/ 4203288 h 4384353"/>
              <a:gd name="connsiteX8-1127" fmla="*/ 6238568 w 12206748"/>
              <a:gd name="connsiteY8-1128" fmla="*/ 3967314 h 4384353"/>
              <a:gd name="connsiteX9-1129" fmla="*/ 6238566 w 12206748"/>
              <a:gd name="connsiteY9-1130" fmla="*/ 3583856 h 4384353"/>
              <a:gd name="connsiteX10-1131" fmla="*/ 5766619 w 12206748"/>
              <a:gd name="connsiteY10-1132" fmla="*/ 3156154 h 4384353"/>
              <a:gd name="connsiteX11-1133" fmla="*/ 4586748 w 12206748"/>
              <a:gd name="connsiteY11-1134" fmla="*/ 3126657 h 4384353"/>
              <a:gd name="connsiteX12-1135" fmla="*/ 0 w 12206748"/>
              <a:gd name="connsiteY12-1136" fmla="*/ 2492477 h 4384353"/>
              <a:gd name="connsiteX13-1137" fmla="*/ 14748 w 12206748"/>
              <a:gd name="connsiteY13-1138" fmla="*/ 0 h 4384353"/>
              <a:gd name="connsiteX0-1139" fmla="*/ 14748 w 12206748"/>
              <a:gd name="connsiteY0-1140" fmla="*/ 0 h 4559378"/>
              <a:gd name="connsiteX1-1141" fmla="*/ 12206748 w 12206748"/>
              <a:gd name="connsiteY1-1142" fmla="*/ 0 h 4559378"/>
              <a:gd name="connsiteX2-1143" fmla="*/ 12206748 w 12206748"/>
              <a:gd name="connsiteY2-1144" fmla="*/ 1887794 h 4559378"/>
              <a:gd name="connsiteX3-1145" fmla="*/ 8377083 w 12206748"/>
              <a:gd name="connsiteY3-1146" fmla="*/ 2389238 h 4559378"/>
              <a:gd name="connsiteX4-1147" fmla="*/ 7905136 w 12206748"/>
              <a:gd name="connsiteY4-1148" fmla="*/ 3259394 h 4559378"/>
              <a:gd name="connsiteX5-1149" fmla="*/ 6916993 w 12206748"/>
              <a:gd name="connsiteY5-1150" fmla="*/ 3982064 h 4559378"/>
              <a:gd name="connsiteX6-1151" fmla="*/ 7285704 w 12206748"/>
              <a:gd name="connsiteY6-1152" fmla="*/ 4557250 h 4559378"/>
              <a:gd name="connsiteX7-1153" fmla="*/ 6799005 w 12206748"/>
              <a:gd name="connsiteY7-1154" fmla="*/ 4203288 h 4559378"/>
              <a:gd name="connsiteX8-1155" fmla="*/ 6238568 w 12206748"/>
              <a:gd name="connsiteY8-1156" fmla="*/ 3967314 h 4559378"/>
              <a:gd name="connsiteX9-1157" fmla="*/ 6238566 w 12206748"/>
              <a:gd name="connsiteY9-1158" fmla="*/ 3583856 h 4559378"/>
              <a:gd name="connsiteX10-1159" fmla="*/ 5766619 w 12206748"/>
              <a:gd name="connsiteY10-1160" fmla="*/ 3156154 h 4559378"/>
              <a:gd name="connsiteX11-1161" fmla="*/ 4586748 w 12206748"/>
              <a:gd name="connsiteY11-1162" fmla="*/ 3126657 h 4559378"/>
              <a:gd name="connsiteX12-1163" fmla="*/ 0 w 12206748"/>
              <a:gd name="connsiteY12-1164" fmla="*/ 2492477 h 4559378"/>
              <a:gd name="connsiteX13-1165" fmla="*/ 14748 w 12206748"/>
              <a:gd name="connsiteY13-1166" fmla="*/ 0 h 4559378"/>
              <a:gd name="connsiteX0-1167" fmla="*/ 14748 w 12206748"/>
              <a:gd name="connsiteY0-1168" fmla="*/ 0 h 4515423"/>
              <a:gd name="connsiteX1-1169" fmla="*/ 12206748 w 12206748"/>
              <a:gd name="connsiteY1-1170" fmla="*/ 0 h 4515423"/>
              <a:gd name="connsiteX2-1171" fmla="*/ 12206748 w 12206748"/>
              <a:gd name="connsiteY2-1172" fmla="*/ 1887794 h 4515423"/>
              <a:gd name="connsiteX3-1173" fmla="*/ 8377083 w 12206748"/>
              <a:gd name="connsiteY3-1174" fmla="*/ 2389238 h 4515423"/>
              <a:gd name="connsiteX4-1175" fmla="*/ 7905136 w 12206748"/>
              <a:gd name="connsiteY4-1176" fmla="*/ 3259394 h 4515423"/>
              <a:gd name="connsiteX5-1177" fmla="*/ 6916993 w 12206748"/>
              <a:gd name="connsiteY5-1178" fmla="*/ 3982064 h 4515423"/>
              <a:gd name="connsiteX6-1179" fmla="*/ 7418440 w 12206748"/>
              <a:gd name="connsiteY6-1180" fmla="*/ 4513005 h 4515423"/>
              <a:gd name="connsiteX7-1181" fmla="*/ 6799005 w 12206748"/>
              <a:gd name="connsiteY7-1182" fmla="*/ 4203288 h 4515423"/>
              <a:gd name="connsiteX8-1183" fmla="*/ 6238568 w 12206748"/>
              <a:gd name="connsiteY8-1184" fmla="*/ 3967314 h 4515423"/>
              <a:gd name="connsiteX9-1185" fmla="*/ 6238566 w 12206748"/>
              <a:gd name="connsiteY9-1186" fmla="*/ 3583856 h 4515423"/>
              <a:gd name="connsiteX10-1187" fmla="*/ 5766619 w 12206748"/>
              <a:gd name="connsiteY10-1188" fmla="*/ 3156154 h 4515423"/>
              <a:gd name="connsiteX11-1189" fmla="*/ 4586748 w 12206748"/>
              <a:gd name="connsiteY11-1190" fmla="*/ 3126657 h 4515423"/>
              <a:gd name="connsiteX12-1191" fmla="*/ 0 w 12206748"/>
              <a:gd name="connsiteY12-1192" fmla="*/ 2492477 h 4515423"/>
              <a:gd name="connsiteX13-1193" fmla="*/ 14748 w 12206748"/>
              <a:gd name="connsiteY13-1194" fmla="*/ 0 h 4515423"/>
              <a:gd name="connsiteX0-1195" fmla="*/ 14748 w 12206748"/>
              <a:gd name="connsiteY0-1196" fmla="*/ 0 h 4515423"/>
              <a:gd name="connsiteX1-1197" fmla="*/ 12206748 w 12206748"/>
              <a:gd name="connsiteY1-1198" fmla="*/ 0 h 4515423"/>
              <a:gd name="connsiteX2-1199" fmla="*/ 12206748 w 12206748"/>
              <a:gd name="connsiteY2-1200" fmla="*/ 1887794 h 4515423"/>
              <a:gd name="connsiteX3-1201" fmla="*/ 8377083 w 12206748"/>
              <a:gd name="connsiteY3-1202" fmla="*/ 2389238 h 4515423"/>
              <a:gd name="connsiteX4-1203" fmla="*/ 7905136 w 12206748"/>
              <a:gd name="connsiteY4-1204" fmla="*/ 3259394 h 4515423"/>
              <a:gd name="connsiteX5-1205" fmla="*/ 6916993 w 12206748"/>
              <a:gd name="connsiteY5-1206" fmla="*/ 3982064 h 4515423"/>
              <a:gd name="connsiteX6-1207" fmla="*/ 7418440 w 12206748"/>
              <a:gd name="connsiteY6-1208" fmla="*/ 4513005 h 4515423"/>
              <a:gd name="connsiteX7-1209" fmla="*/ 6799005 w 12206748"/>
              <a:gd name="connsiteY7-1210" fmla="*/ 4203288 h 4515423"/>
              <a:gd name="connsiteX8-1211" fmla="*/ 6238568 w 12206748"/>
              <a:gd name="connsiteY8-1212" fmla="*/ 3967314 h 4515423"/>
              <a:gd name="connsiteX9-1213" fmla="*/ 6238566 w 12206748"/>
              <a:gd name="connsiteY9-1214" fmla="*/ 3583856 h 4515423"/>
              <a:gd name="connsiteX10-1215" fmla="*/ 5766619 w 12206748"/>
              <a:gd name="connsiteY10-1216" fmla="*/ 3156154 h 4515423"/>
              <a:gd name="connsiteX11-1217" fmla="*/ 4586748 w 12206748"/>
              <a:gd name="connsiteY11-1218" fmla="*/ 3126657 h 4515423"/>
              <a:gd name="connsiteX12-1219" fmla="*/ 0 w 12206748"/>
              <a:gd name="connsiteY12-1220" fmla="*/ 2492477 h 4515423"/>
              <a:gd name="connsiteX13-1221" fmla="*/ 14748 w 12206748"/>
              <a:gd name="connsiteY13-1222" fmla="*/ 0 h 4515423"/>
              <a:gd name="connsiteX0-1223" fmla="*/ 14748 w 12206748"/>
              <a:gd name="connsiteY0-1224" fmla="*/ 0 h 4513005"/>
              <a:gd name="connsiteX1-1225" fmla="*/ 12206748 w 12206748"/>
              <a:gd name="connsiteY1-1226" fmla="*/ 0 h 4513005"/>
              <a:gd name="connsiteX2-1227" fmla="*/ 12206748 w 12206748"/>
              <a:gd name="connsiteY2-1228" fmla="*/ 1887794 h 4513005"/>
              <a:gd name="connsiteX3-1229" fmla="*/ 8377083 w 12206748"/>
              <a:gd name="connsiteY3-1230" fmla="*/ 2389238 h 4513005"/>
              <a:gd name="connsiteX4-1231" fmla="*/ 7905136 w 12206748"/>
              <a:gd name="connsiteY4-1232" fmla="*/ 3259394 h 4513005"/>
              <a:gd name="connsiteX5-1233" fmla="*/ 6916993 w 12206748"/>
              <a:gd name="connsiteY5-1234" fmla="*/ 3982064 h 4513005"/>
              <a:gd name="connsiteX6-1235" fmla="*/ 7418440 w 12206748"/>
              <a:gd name="connsiteY6-1236" fmla="*/ 4513005 h 4513005"/>
              <a:gd name="connsiteX7-1237" fmla="*/ 6799005 w 12206748"/>
              <a:gd name="connsiteY7-1238" fmla="*/ 4203288 h 4513005"/>
              <a:gd name="connsiteX8-1239" fmla="*/ 6238568 w 12206748"/>
              <a:gd name="connsiteY8-1240" fmla="*/ 3967314 h 4513005"/>
              <a:gd name="connsiteX9-1241" fmla="*/ 6238566 w 12206748"/>
              <a:gd name="connsiteY9-1242" fmla="*/ 3583856 h 4513005"/>
              <a:gd name="connsiteX10-1243" fmla="*/ 5766619 w 12206748"/>
              <a:gd name="connsiteY10-1244" fmla="*/ 3156154 h 4513005"/>
              <a:gd name="connsiteX11-1245" fmla="*/ 4586748 w 12206748"/>
              <a:gd name="connsiteY11-1246" fmla="*/ 3126657 h 4513005"/>
              <a:gd name="connsiteX12-1247" fmla="*/ 0 w 12206748"/>
              <a:gd name="connsiteY12-1248" fmla="*/ 2492477 h 4513005"/>
              <a:gd name="connsiteX13-1249" fmla="*/ 14748 w 12206748"/>
              <a:gd name="connsiteY13-1250" fmla="*/ 0 h 4513005"/>
              <a:gd name="connsiteX0-1251" fmla="*/ 14748 w 12206748"/>
              <a:gd name="connsiteY0-1252" fmla="*/ 0 h 4513005"/>
              <a:gd name="connsiteX1-1253" fmla="*/ 12206748 w 12206748"/>
              <a:gd name="connsiteY1-1254" fmla="*/ 0 h 4513005"/>
              <a:gd name="connsiteX2-1255" fmla="*/ 12206748 w 12206748"/>
              <a:gd name="connsiteY2-1256" fmla="*/ 1887794 h 4513005"/>
              <a:gd name="connsiteX3-1257" fmla="*/ 8377083 w 12206748"/>
              <a:gd name="connsiteY3-1258" fmla="*/ 2389238 h 4513005"/>
              <a:gd name="connsiteX4-1259" fmla="*/ 7905136 w 12206748"/>
              <a:gd name="connsiteY4-1260" fmla="*/ 3259394 h 4513005"/>
              <a:gd name="connsiteX5-1261" fmla="*/ 6916993 w 12206748"/>
              <a:gd name="connsiteY5-1262" fmla="*/ 3982064 h 4513005"/>
              <a:gd name="connsiteX6-1263" fmla="*/ 7418440 w 12206748"/>
              <a:gd name="connsiteY6-1264" fmla="*/ 4513005 h 4513005"/>
              <a:gd name="connsiteX7-1265" fmla="*/ 6799005 w 12206748"/>
              <a:gd name="connsiteY7-1266" fmla="*/ 4203288 h 4513005"/>
              <a:gd name="connsiteX8-1267" fmla="*/ 6238568 w 12206748"/>
              <a:gd name="connsiteY8-1268" fmla="*/ 3967314 h 4513005"/>
              <a:gd name="connsiteX9-1269" fmla="*/ 6238566 w 12206748"/>
              <a:gd name="connsiteY9-1270" fmla="*/ 3583856 h 4513005"/>
              <a:gd name="connsiteX10-1271" fmla="*/ 5766619 w 12206748"/>
              <a:gd name="connsiteY10-1272" fmla="*/ 3156154 h 4513005"/>
              <a:gd name="connsiteX11-1273" fmla="*/ 4586748 w 12206748"/>
              <a:gd name="connsiteY11-1274" fmla="*/ 3126657 h 4513005"/>
              <a:gd name="connsiteX12-1275" fmla="*/ 0 w 12206748"/>
              <a:gd name="connsiteY12-1276" fmla="*/ 2492477 h 4513005"/>
              <a:gd name="connsiteX13-1277" fmla="*/ 14748 w 12206748"/>
              <a:gd name="connsiteY13-1278" fmla="*/ 0 h 4513005"/>
              <a:gd name="connsiteX0-1279" fmla="*/ 14748 w 12206748"/>
              <a:gd name="connsiteY0-1280" fmla="*/ 0 h 4513005"/>
              <a:gd name="connsiteX1-1281" fmla="*/ 12206748 w 12206748"/>
              <a:gd name="connsiteY1-1282" fmla="*/ 0 h 4513005"/>
              <a:gd name="connsiteX2-1283" fmla="*/ 12206748 w 12206748"/>
              <a:gd name="connsiteY2-1284" fmla="*/ 1887794 h 4513005"/>
              <a:gd name="connsiteX3-1285" fmla="*/ 8377083 w 12206748"/>
              <a:gd name="connsiteY3-1286" fmla="*/ 2389238 h 4513005"/>
              <a:gd name="connsiteX4-1287" fmla="*/ 7905136 w 12206748"/>
              <a:gd name="connsiteY4-1288" fmla="*/ 3259394 h 4513005"/>
              <a:gd name="connsiteX5-1289" fmla="*/ 6916993 w 12206748"/>
              <a:gd name="connsiteY5-1290" fmla="*/ 3982064 h 4513005"/>
              <a:gd name="connsiteX6-1291" fmla="*/ 7418440 w 12206748"/>
              <a:gd name="connsiteY6-1292" fmla="*/ 4513005 h 4513005"/>
              <a:gd name="connsiteX7-1293" fmla="*/ 6990734 w 12206748"/>
              <a:gd name="connsiteY7-1294" fmla="*/ 4277030 h 4513005"/>
              <a:gd name="connsiteX8-1295" fmla="*/ 6238568 w 12206748"/>
              <a:gd name="connsiteY8-1296" fmla="*/ 3967314 h 4513005"/>
              <a:gd name="connsiteX9-1297" fmla="*/ 6238566 w 12206748"/>
              <a:gd name="connsiteY9-1298" fmla="*/ 3583856 h 4513005"/>
              <a:gd name="connsiteX10-1299" fmla="*/ 5766619 w 12206748"/>
              <a:gd name="connsiteY10-1300" fmla="*/ 3156154 h 4513005"/>
              <a:gd name="connsiteX11-1301" fmla="*/ 4586748 w 12206748"/>
              <a:gd name="connsiteY11-1302" fmla="*/ 3126657 h 4513005"/>
              <a:gd name="connsiteX12-1303" fmla="*/ 0 w 12206748"/>
              <a:gd name="connsiteY12-1304" fmla="*/ 2492477 h 4513005"/>
              <a:gd name="connsiteX13-1305" fmla="*/ 14748 w 12206748"/>
              <a:gd name="connsiteY13-1306" fmla="*/ 0 h 4513005"/>
              <a:gd name="connsiteX0-1307" fmla="*/ 14748 w 12206748"/>
              <a:gd name="connsiteY0-1308" fmla="*/ 0 h 4513005"/>
              <a:gd name="connsiteX1-1309" fmla="*/ 12206748 w 12206748"/>
              <a:gd name="connsiteY1-1310" fmla="*/ 0 h 4513005"/>
              <a:gd name="connsiteX2-1311" fmla="*/ 12206748 w 12206748"/>
              <a:gd name="connsiteY2-1312" fmla="*/ 1887794 h 4513005"/>
              <a:gd name="connsiteX3-1313" fmla="*/ 8377083 w 12206748"/>
              <a:gd name="connsiteY3-1314" fmla="*/ 2389238 h 4513005"/>
              <a:gd name="connsiteX4-1315" fmla="*/ 7905136 w 12206748"/>
              <a:gd name="connsiteY4-1316" fmla="*/ 3259394 h 4513005"/>
              <a:gd name="connsiteX5-1317" fmla="*/ 6916993 w 12206748"/>
              <a:gd name="connsiteY5-1318" fmla="*/ 3982064 h 4513005"/>
              <a:gd name="connsiteX6-1319" fmla="*/ 7418440 w 12206748"/>
              <a:gd name="connsiteY6-1320" fmla="*/ 4513005 h 4513005"/>
              <a:gd name="connsiteX7-1321" fmla="*/ 6887495 w 12206748"/>
              <a:gd name="connsiteY7-1322" fmla="*/ 4291778 h 4513005"/>
              <a:gd name="connsiteX8-1323" fmla="*/ 6238568 w 12206748"/>
              <a:gd name="connsiteY8-1324" fmla="*/ 3967314 h 4513005"/>
              <a:gd name="connsiteX9-1325" fmla="*/ 6238566 w 12206748"/>
              <a:gd name="connsiteY9-1326" fmla="*/ 3583856 h 4513005"/>
              <a:gd name="connsiteX10-1327" fmla="*/ 5766619 w 12206748"/>
              <a:gd name="connsiteY10-1328" fmla="*/ 3156154 h 4513005"/>
              <a:gd name="connsiteX11-1329" fmla="*/ 4586748 w 12206748"/>
              <a:gd name="connsiteY11-1330" fmla="*/ 3126657 h 4513005"/>
              <a:gd name="connsiteX12-1331" fmla="*/ 0 w 12206748"/>
              <a:gd name="connsiteY12-1332" fmla="*/ 2492477 h 4513005"/>
              <a:gd name="connsiteX13-1333" fmla="*/ 14748 w 12206748"/>
              <a:gd name="connsiteY13-1334" fmla="*/ 0 h 4513005"/>
              <a:gd name="connsiteX0-1335" fmla="*/ 14748 w 12206748"/>
              <a:gd name="connsiteY0-1336" fmla="*/ 0 h 4569768"/>
              <a:gd name="connsiteX1-1337" fmla="*/ 12206748 w 12206748"/>
              <a:gd name="connsiteY1-1338" fmla="*/ 0 h 4569768"/>
              <a:gd name="connsiteX2-1339" fmla="*/ 12206748 w 12206748"/>
              <a:gd name="connsiteY2-1340" fmla="*/ 1887794 h 4569768"/>
              <a:gd name="connsiteX3-1341" fmla="*/ 8377083 w 12206748"/>
              <a:gd name="connsiteY3-1342" fmla="*/ 2389238 h 4569768"/>
              <a:gd name="connsiteX4-1343" fmla="*/ 7905136 w 12206748"/>
              <a:gd name="connsiteY4-1344" fmla="*/ 3259394 h 4569768"/>
              <a:gd name="connsiteX5-1345" fmla="*/ 6916993 w 12206748"/>
              <a:gd name="connsiteY5-1346" fmla="*/ 3982064 h 4569768"/>
              <a:gd name="connsiteX6-1347" fmla="*/ 7418440 w 12206748"/>
              <a:gd name="connsiteY6-1348" fmla="*/ 4513005 h 4569768"/>
              <a:gd name="connsiteX7-1349" fmla="*/ 7197211 w 12206748"/>
              <a:gd name="connsiteY7-1350" fmla="*/ 4557249 h 4569768"/>
              <a:gd name="connsiteX8-1351" fmla="*/ 6238568 w 12206748"/>
              <a:gd name="connsiteY8-1352" fmla="*/ 3967314 h 4569768"/>
              <a:gd name="connsiteX9-1353" fmla="*/ 6238566 w 12206748"/>
              <a:gd name="connsiteY9-1354" fmla="*/ 3583856 h 4569768"/>
              <a:gd name="connsiteX10-1355" fmla="*/ 5766619 w 12206748"/>
              <a:gd name="connsiteY10-1356" fmla="*/ 3156154 h 4569768"/>
              <a:gd name="connsiteX11-1357" fmla="*/ 4586748 w 12206748"/>
              <a:gd name="connsiteY11-1358" fmla="*/ 3126657 h 4569768"/>
              <a:gd name="connsiteX12-1359" fmla="*/ 0 w 12206748"/>
              <a:gd name="connsiteY12-1360" fmla="*/ 2492477 h 4569768"/>
              <a:gd name="connsiteX13-1361" fmla="*/ 14748 w 12206748"/>
              <a:gd name="connsiteY13-1362" fmla="*/ 0 h 4569768"/>
              <a:gd name="connsiteX0-1363" fmla="*/ 14748 w 12206748"/>
              <a:gd name="connsiteY0-1364" fmla="*/ 0 h 4626121"/>
              <a:gd name="connsiteX1-1365" fmla="*/ 12206748 w 12206748"/>
              <a:gd name="connsiteY1-1366" fmla="*/ 0 h 4626121"/>
              <a:gd name="connsiteX2-1367" fmla="*/ 12206748 w 12206748"/>
              <a:gd name="connsiteY2-1368" fmla="*/ 1887794 h 4626121"/>
              <a:gd name="connsiteX3-1369" fmla="*/ 8377083 w 12206748"/>
              <a:gd name="connsiteY3-1370" fmla="*/ 2389238 h 4626121"/>
              <a:gd name="connsiteX4-1371" fmla="*/ 7905136 w 12206748"/>
              <a:gd name="connsiteY4-1372" fmla="*/ 3259394 h 4626121"/>
              <a:gd name="connsiteX5-1373" fmla="*/ 6916993 w 12206748"/>
              <a:gd name="connsiteY5-1374" fmla="*/ 3982064 h 4626121"/>
              <a:gd name="connsiteX6-1375" fmla="*/ 7418440 w 12206748"/>
              <a:gd name="connsiteY6-1376" fmla="*/ 4513005 h 4626121"/>
              <a:gd name="connsiteX7-1377" fmla="*/ 7197211 w 12206748"/>
              <a:gd name="connsiteY7-1378" fmla="*/ 4557249 h 4626121"/>
              <a:gd name="connsiteX8-1379" fmla="*/ 6238568 w 12206748"/>
              <a:gd name="connsiteY8-1380" fmla="*/ 3967314 h 4626121"/>
              <a:gd name="connsiteX9-1381" fmla="*/ 6238566 w 12206748"/>
              <a:gd name="connsiteY9-1382" fmla="*/ 3583856 h 4626121"/>
              <a:gd name="connsiteX10-1383" fmla="*/ 5766619 w 12206748"/>
              <a:gd name="connsiteY10-1384" fmla="*/ 3156154 h 4626121"/>
              <a:gd name="connsiteX11-1385" fmla="*/ 4586748 w 12206748"/>
              <a:gd name="connsiteY11-1386" fmla="*/ 3126657 h 4626121"/>
              <a:gd name="connsiteX12-1387" fmla="*/ 0 w 12206748"/>
              <a:gd name="connsiteY12-1388" fmla="*/ 2492477 h 4626121"/>
              <a:gd name="connsiteX13-1389" fmla="*/ 14748 w 12206748"/>
              <a:gd name="connsiteY13-1390" fmla="*/ 0 h 4626121"/>
              <a:gd name="connsiteX0-1391" fmla="*/ 14748 w 12206748"/>
              <a:gd name="connsiteY0-1392" fmla="*/ 0 h 4513005"/>
              <a:gd name="connsiteX1-1393" fmla="*/ 12206748 w 12206748"/>
              <a:gd name="connsiteY1-1394" fmla="*/ 0 h 4513005"/>
              <a:gd name="connsiteX2-1395" fmla="*/ 12206748 w 12206748"/>
              <a:gd name="connsiteY2-1396" fmla="*/ 1887794 h 4513005"/>
              <a:gd name="connsiteX3-1397" fmla="*/ 8377083 w 12206748"/>
              <a:gd name="connsiteY3-1398" fmla="*/ 2389238 h 4513005"/>
              <a:gd name="connsiteX4-1399" fmla="*/ 7905136 w 12206748"/>
              <a:gd name="connsiteY4-1400" fmla="*/ 3259394 h 4513005"/>
              <a:gd name="connsiteX5-1401" fmla="*/ 6916993 w 12206748"/>
              <a:gd name="connsiteY5-1402" fmla="*/ 3982064 h 4513005"/>
              <a:gd name="connsiteX6-1403" fmla="*/ 7418440 w 12206748"/>
              <a:gd name="connsiteY6-1404" fmla="*/ 4513005 h 4513005"/>
              <a:gd name="connsiteX7-1405" fmla="*/ 6828502 w 12206748"/>
              <a:gd name="connsiteY7-1406" fmla="*/ 4218036 h 4513005"/>
              <a:gd name="connsiteX8-1407" fmla="*/ 6238568 w 12206748"/>
              <a:gd name="connsiteY8-1408" fmla="*/ 3967314 h 4513005"/>
              <a:gd name="connsiteX9-1409" fmla="*/ 6238566 w 12206748"/>
              <a:gd name="connsiteY9-1410" fmla="*/ 3583856 h 4513005"/>
              <a:gd name="connsiteX10-1411" fmla="*/ 5766619 w 12206748"/>
              <a:gd name="connsiteY10-1412" fmla="*/ 3156154 h 4513005"/>
              <a:gd name="connsiteX11-1413" fmla="*/ 4586748 w 12206748"/>
              <a:gd name="connsiteY11-1414" fmla="*/ 3126657 h 4513005"/>
              <a:gd name="connsiteX12-1415" fmla="*/ 0 w 12206748"/>
              <a:gd name="connsiteY12-1416" fmla="*/ 2492477 h 4513005"/>
              <a:gd name="connsiteX13-1417" fmla="*/ 14748 w 12206748"/>
              <a:gd name="connsiteY13-1418" fmla="*/ 0 h 4513005"/>
              <a:gd name="connsiteX0-1419" fmla="*/ 14748 w 12206748"/>
              <a:gd name="connsiteY0-1420" fmla="*/ 0 h 4837469"/>
              <a:gd name="connsiteX1-1421" fmla="*/ 12206748 w 12206748"/>
              <a:gd name="connsiteY1-1422" fmla="*/ 0 h 4837469"/>
              <a:gd name="connsiteX2-1423" fmla="*/ 12206748 w 12206748"/>
              <a:gd name="connsiteY2-1424" fmla="*/ 1887794 h 4837469"/>
              <a:gd name="connsiteX3-1425" fmla="*/ 8377083 w 12206748"/>
              <a:gd name="connsiteY3-1426" fmla="*/ 2389238 h 4837469"/>
              <a:gd name="connsiteX4-1427" fmla="*/ 7905136 w 12206748"/>
              <a:gd name="connsiteY4-1428" fmla="*/ 3259394 h 4837469"/>
              <a:gd name="connsiteX5-1429" fmla="*/ 6916993 w 12206748"/>
              <a:gd name="connsiteY5-1430" fmla="*/ 3982064 h 4837469"/>
              <a:gd name="connsiteX6-1431" fmla="*/ 7978878 w 12206748"/>
              <a:gd name="connsiteY6-1432" fmla="*/ 4837469 h 4837469"/>
              <a:gd name="connsiteX7-1433" fmla="*/ 6828502 w 12206748"/>
              <a:gd name="connsiteY7-1434" fmla="*/ 4218036 h 4837469"/>
              <a:gd name="connsiteX8-1435" fmla="*/ 6238568 w 12206748"/>
              <a:gd name="connsiteY8-1436" fmla="*/ 3967314 h 4837469"/>
              <a:gd name="connsiteX9-1437" fmla="*/ 6238566 w 12206748"/>
              <a:gd name="connsiteY9-1438" fmla="*/ 3583856 h 4837469"/>
              <a:gd name="connsiteX10-1439" fmla="*/ 5766619 w 12206748"/>
              <a:gd name="connsiteY10-1440" fmla="*/ 3156154 h 4837469"/>
              <a:gd name="connsiteX11-1441" fmla="*/ 4586748 w 12206748"/>
              <a:gd name="connsiteY11-1442" fmla="*/ 3126657 h 4837469"/>
              <a:gd name="connsiteX12-1443" fmla="*/ 0 w 12206748"/>
              <a:gd name="connsiteY12-1444" fmla="*/ 2492477 h 4837469"/>
              <a:gd name="connsiteX13-1445" fmla="*/ 14748 w 12206748"/>
              <a:gd name="connsiteY13-1446" fmla="*/ 0 h 4837469"/>
              <a:gd name="connsiteX0-1447" fmla="*/ 14748 w 12206748"/>
              <a:gd name="connsiteY0-1448" fmla="*/ 0 h 4837469"/>
              <a:gd name="connsiteX1-1449" fmla="*/ 12206748 w 12206748"/>
              <a:gd name="connsiteY1-1450" fmla="*/ 0 h 4837469"/>
              <a:gd name="connsiteX2-1451" fmla="*/ 12206748 w 12206748"/>
              <a:gd name="connsiteY2-1452" fmla="*/ 1887794 h 4837469"/>
              <a:gd name="connsiteX3-1453" fmla="*/ 8377083 w 12206748"/>
              <a:gd name="connsiteY3-1454" fmla="*/ 2389238 h 4837469"/>
              <a:gd name="connsiteX4-1455" fmla="*/ 7905136 w 12206748"/>
              <a:gd name="connsiteY4-1456" fmla="*/ 3259394 h 4837469"/>
              <a:gd name="connsiteX5-1457" fmla="*/ 6916993 w 12206748"/>
              <a:gd name="connsiteY5-1458" fmla="*/ 3982064 h 4837469"/>
              <a:gd name="connsiteX6-1459" fmla="*/ 7978878 w 12206748"/>
              <a:gd name="connsiteY6-1460" fmla="*/ 4837469 h 4837469"/>
              <a:gd name="connsiteX7-1461" fmla="*/ 6828502 w 12206748"/>
              <a:gd name="connsiteY7-1462" fmla="*/ 4218036 h 4837469"/>
              <a:gd name="connsiteX8-1463" fmla="*/ 6238568 w 12206748"/>
              <a:gd name="connsiteY8-1464" fmla="*/ 3967314 h 4837469"/>
              <a:gd name="connsiteX9-1465" fmla="*/ 6238566 w 12206748"/>
              <a:gd name="connsiteY9-1466" fmla="*/ 3583856 h 4837469"/>
              <a:gd name="connsiteX10-1467" fmla="*/ 5766619 w 12206748"/>
              <a:gd name="connsiteY10-1468" fmla="*/ 3156154 h 4837469"/>
              <a:gd name="connsiteX11-1469" fmla="*/ 4586748 w 12206748"/>
              <a:gd name="connsiteY11-1470" fmla="*/ 3126657 h 4837469"/>
              <a:gd name="connsiteX12-1471" fmla="*/ 0 w 12206748"/>
              <a:gd name="connsiteY12-1472" fmla="*/ 2492477 h 4837469"/>
              <a:gd name="connsiteX13-1473" fmla="*/ 14748 w 12206748"/>
              <a:gd name="connsiteY13-1474" fmla="*/ 0 h 4837469"/>
              <a:gd name="connsiteX0-1475" fmla="*/ 14748 w 12206748"/>
              <a:gd name="connsiteY0-1476" fmla="*/ 0 h 4837469"/>
              <a:gd name="connsiteX1-1477" fmla="*/ 12206748 w 12206748"/>
              <a:gd name="connsiteY1-1478" fmla="*/ 0 h 4837469"/>
              <a:gd name="connsiteX2-1479" fmla="*/ 12206748 w 12206748"/>
              <a:gd name="connsiteY2-1480" fmla="*/ 1887794 h 4837469"/>
              <a:gd name="connsiteX3-1481" fmla="*/ 8377083 w 12206748"/>
              <a:gd name="connsiteY3-1482" fmla="*/ 2389238 h 4837469"/>
              <a:gd name="connsiteX4-1483" fmla="*/ 7905136 w 12206748"/>
              <a:gd name="connsiteY4-1484" fmla="*/ 3259394 h 4837469"/>
              <a:gd name="connsiteX5-1485" fmla="*/ 6916993 w 12206748"/>
              <a:gd name="connsiteY5-1486" fmla="*/ 3982064 h 4837469"/>
              <a:gd name="connsiteX6-1487" fmla="*/ 7978878 w 12206748"/>
              <a:gd name="connsiteY6-1488" fmla="*/ 4837469 h 4837469"/>
              <a:gd name="connsiteX7-1489" fmla="*/ 6828502 w 12206748"/>
              <a:gd name="connsiteY7-1490" fmla="*/ 4218036 h 4837469"/>
              <a:gd name="connsiteX8-1491" fmla="*/ 6238568 w 12206748"/>
              <a:gd name="connsiteY8-1492" fmla="*/ 3967314 h 4837469"/>
              <a:gd name="connsiteX9-1493" fmla="*/ 6238566 w 12206748"/>
              <a:gd name="connsiteY9-1494" fmla="*/ 3583856 h 4837469"/>
              <a:gd name="connsiteX10-1495" fmla="*/ 5766619 w 12206748"/>
              <a:gd name="connsiteY10-1496" fmla="*/ 3156154 h 4837469"/>
              <a:gd name="connsiteX11-1497" fmla="*/ 4586748 w 12206748"/>
              <a:gd name="connsiteY11-1498" fmla="*/ 3126657 h 4837469"/>
              <a:gd name="connsiteX12-1499" fmla="*/ 0 w 12206748"/>
              <a:gd name="connsiteY12-1500" fmla="*/ 2492477 h 4837469"/>
              <a:gd name="connsiteX13-1501" fmla="*/ 14748 w 12206748"/>
              <a:gd name="connsiteY13-1502" fmla="*/ 0 h 4837469"/>
              <a:gd name="connsiteX0-1503" fmla="*/ 14748 w 12206748"/>
              <a:gd name="connsiteY0-1504" fmla="*/ 0 h 4837469"/>
              <a:gd name="connsiteX1-1505" fmla="*/ 12206748 w 12206748"/>
              <a:gd name="connsiteY1-1506" fmla="*/ 0 h 4837469"/>
              <a:gd name="connsiteX2-1507" fmla="*/ 12206748 w 12206748"/>
              <a:gd name="connsiteY2-1508" fmla="*/ 1887794 h 4837469"/>
              <a:gd name="connsiteX3-1509" fmla="*/ 8377083 w 12206748"/>
              <a:gd name="connsiteY3-1510" fmla="*/ 2389238 h 4837469"/>
              <a:gd name="connsiteX4-1511" fmla="*/ 7905136 w 12206748"/>
              <a:gd name="connsiteY4-1512" fmla="*/ 3259394 h 4837469"/>
              <a:gd name="connsiteX5-1513" fmla="*/ 6916993 w 12206748"/>
              <a:gd name="connsiteY5-1514" fmla="*/ 3982064 h 4837469"/>
              <a:gd name="connsiteX6-1515" fmla="*/ 7978878 w 12206748"/>
              <a:gd name="connsiteY6-1516" fmla="*/ 4837469 h 4837469"/>
              <a:gd name="connsiteX7-1517" fmla="*/ 6828502 w 12206748"/>
              <a:gd name="connsiteY7-1518" fmla="*/ 4218036 h 4837469"/>
              <a:gd name="connsiteX8-1519" fmla="*/ 6238568 w 12206748"/>
              <a:gd name="connsiteY8-1520" fmla="*/ 3967314 h 4837469"/>
              <a:gd name="connsiteX9-1521" fmla="*/ 6238566 w 12206748"/>
              <a:gd name="connsiteY9-1522" fmla="*/ 3583856 h 4837469"/>
              <a:gd name="connsiteX10-1523" fmla="*/ 5766619 w 12206748"/>
              <a:gd name="connsiteY10-1524" fmla="*/ 3156154 h 4837469"/>
              <a:gd name="connsiteX11-1525" fmla="*/ 4586748 w 12206748"/>
              <a:gd name="connsiteY11-1526" fmla="*/ 3126657 h 4837469"/>
              <a:gd name="connsiteX12-1527" fmla="*/ 0 w 12206748"/>
              <a:gd name="connsiteY12-1528" fmla="*/ 2492477 h 4837469"/>
              <a:gd name="connsiteX13-1529" fmla="*/ 14748 w 12206748"/>
              <a:gd name="connsiteY13-1530" fmla="*/ 0 h 4837469"/>
              <a:gd name="connsiteX0-1531" fmla="*/ 14748 w 12206748"/>
              <a:gd name="connsiteY0-1532" fmla="*/ 0 h 4645740"/>
              <a:gd name="connsiteX1-1533" fmla="*/ 12206748 w 12206748"/>
              <a:gd name="connsiteY1-1534" fmla="*/ 0 h 4645740"/>
              <a:gd name="connsiteX2-1535" fmla="*/ 12206748 w 12206748"/>
              <a:gd name="connsiteY2-1536" fmla="*/ 1887794 h 4645740"/>
              <a:gd name="connsiteX3-1537" fmla="*/ 8377083 w 12206748"/>
              <a:gd name="connsiteY3-1538" fmla="*/ 2389238 h 4645740"/>
              <a:gd name="connsiteX4-1539" fmla="*/ 7905136 w 12206748"/>
              <a:gd name="connsiteY4-1540" fmla="*/ 3259394 h 4645740"/>
              <a:gd name="connsiteX5-1541" fmla="*/ 6916993 w 12206748"/>
              <a:gd name="connsiteY5-1542" fmla="*/ 3982064 h 4645740"/>
              <a:gd name="connsiteX6-1543" fmla="*/ 7669162 w 12206748"/>
              <a:gd name="connsiteY6-1544" fmla="*/ 4645740 h 4645740"/>
              <a:gd name="connsiteX7-1545" fmla="*/ 6828502 w 12206748"/>
              <a:gd name="connsiteY7-1546" fmla="*/ 4218036 h 4645740"/>
              <a:gd name="connsiteX8-1547" fmla="*/ 6238568 w 12206748"/>
              <a:gd name="connsiteY8-1548" fmla="*/ 3967314 h 4645740"/>
              <a:gd name="connsiteX9-1549" fmla="*/ 6238566 w 12206748"/>
              <a:gd name="connsiteY9-1550" fmla="*/ 3583856 h 4645740"/>
              <a:gd name="connsiteX10-1551" fmla="*/ 5766619 w 12206748"/>
              <a:gd name="connsiteY10-1552" fmla="*/ 3156154 h 4645740"/>
              <a:gd name="connsiteX11-1553" fmla="*/ 4586748 w 12206748"/>
              <a:gd name="connsiteY11-1554" fmla="*/ 3126657 h 4645740"/>
              <a:gd name="connsiteX12-1555" fmla="*/ 0 w 12206748"/>
              <a:gd name="connsiteY12-1556" fmla="*/ 2492477 h 4645740"/>
              <a:gd name="connsiteX13-1557" fmla="*/ 14748 w 12206748"/>
              <a:gd name="connsiteY13-1558" fmla="*/ 0 h 4645740"/>
              <a:gd name="connsiteX0-1559" fmla="*/ 14748 w 12206748"/>
              <a:gd name="connsiteY0-1560" fmla="*/ 0 h 4645740"/>
              <a:gd name="connsiteX1-1561" fmla="*/ 12206748 w 12206748"/>
              <a:gd name="connsiteY1-1562" fmla="*/ 0 h 4645740"/>
              <a:gd name="connsiteX2-1563" fmla="*/ 12206748 w 12206748"/>
              <a:gd name="connsiteY2-1564" fmla="*/ 1887794 h 4645740"/>
              <a:gd name="connsiteX3-1565" fmla="*/ 8377083 w 12206748"/>
              <a:gd name="connsiteY3-1566" fmla="*/ 2389238 h 4645740"/>
              <a:gd name="connsiteX4-1567" fmla="*/ 7905136 w 12206748"/>
              <a:gd name="connsiteY4-1568" fmla="*/ 3259394 h 4645740"/>
              <a:gd name="connsiteX5-1569" fmla="*/ 6916993 w 12206748"/>
              <a:gd name="connsiteY5-1570" fmla="*/ 3982064 h 4645740"/>
              <a:gd name="connsiteX6-1571" fmla="*/ 7669162 w 12206748"/>
              <a:gd name="connsiteY6-1572" fmla="*/ 4645740 h 4645740"/>
              <a:gd name="connsiteX7-1573" fmla="*/ 6828502 w 12206748"/>
              <a:gd name="connsiteY7-1574" fmla="*/ 4218036 h 4645740"/>
              <a:gd name="connsiteX8-1575" fmla="*/ 6238568 w 12206748"/>
              <a:gd name="connsiteY8-1576" fmla="*/ 3967314 h 4645740"/>
              <a:gd name="connsiteX9-1577" fmla="*/ 6238566 w 12206748"/>
              <a:gd name="connsiteY9-1578" fmla="*/ 3583856 h 4645740"/>
              <a:gd name="connsiteX10-1579" fmla="*/ 5766619 w 12206748"/>
              <a:gd name="connsiteY10-1580" fmla="*/ 3156154 h 4645740"/>
              <a:gd name="connsiteX11-1581" fmla="*/ 4586748 w 12206748"/>
              <a:gd name="connsiteY11-1582" fmla="*/ 3126657 h 4645740"/>
              <a:gd name="connsiteX12-1583" fmla="*/ 0 w 12206748"/>
              <a:gd name="connsiteY12-1584" fmla="*/ 2492477 h 4645740"/>
              <a:gd name="connsiteX13-1585" fmla="*/ 14748 w 12206748"/>
              <a:gd name="connsiteY13-1586" fmla="*/ 0 h 4645740"/>
              <a:gd name="connsiteX0-1587" fmla="*/ 14748 w 12206748"/>
              <a:gd name="connsiteY0-1588" fmla="*/ 0 h 4645740"/>
              <a:gd name="connsiteX1-1589" fmla="*/ 12206748 w 12206748"/>
              <a:gd name="connsiteY1-1590" fmla="*/ 0 h 4645740"/>
              <a:gd name="connsiteX2-1591" fmla="*/ 12206748 w 12206748"/>
              <a:gd name="connsiteY2-1592" fmla="*/ 1887794 h 4645740"/>
              <a:gd name="connsiteX3-1593" fmla="*/ 8377083 w 12206748"/>
              <a:gd name="connsiteY3-1594" fmla="*/ 2389238 h 4645740"/>
              <a:gd name="connsiteX4-1595" fmla="*/ 7905136 w 12206748"/>
              <a:gd name="connsiteY4-1596" fmla="*/ 3259394 h 4645740"/>
              <a:gd name="connsiteX5-1597" fmla="*/ 6916993 w 12206748"/>
              <a:gd name="connsiteY5-1598" fmla="*/ 3982064 h 4645740"/>
              <a:gd name="connsiteX6-1599" fmla="*/ 7669162 w 12206748"/>
              <a:gd name="connsiteY6-1600" fmla="*/ 4645740 h 4645740"/>
              <a:gd name="connsiteX7-1601" fmla="*/ 6828502 w 12206748"/>
              <a:gd name="connsiteY7-1602" fmla="*/ 4218036 h 4645740"/>
              <a:gd name="connsiteX8-1603" fmla="*/ 6297562 w 12206748"/>
              <a:gd name="connsiteY8-1604" fmla="*/ 4011559 h 4645740"/>
              <a:gd name="connsiteX9-1605" fmla="*/ 6238566 w 12206748"/>
              <a:gd name="connsiteY9-1606" fmla="*/ 3583856 h 4645740"/>
              <a:gd name="connsiteX10-1607" fmla="*/ 5766619 w 12206748"/>
              <a:gd name="connsiteY10-1608" fmla="*/ 3156154 h 4645740"/>
              <a:gd name="connsiteX11-1609" fmla="*/ 4586748 w 12206748"/>
              <a:gd name="connsiteY11-1610" fmla="*/ 3126657 h 4645740"/>
              <a:gd name="connsiteX12-1611" fmla="*/ 0 w 12206748"/>
              <a:gd name="connsiteY12-1612" fmla="*/ 2492477 h 4645740"/>
              <a:gd name="connsiteX13-1613" fmla="*/ 14748 w 12206748"/>
              <a:gd name="connsiteY13-1614" fmla="*/ 0 h 4645740"/>
              <a:gd name="connsiteX0-1615" fmla="*/ 14748 w 12206748"/>
              <a:gd name="connsiteY0-1616" fmla="*/ 0 h 4645740"/>
              <a:gd name="connsiteX1-1617" fmla="*/ 12206748 w 12206748"/>
              <a:gd name="connsiteY1-1618" fmla="*/ 0 h 4645740"/>
              <a:gd name="connsiteX2-1619" fmla="*/ 12206748 w 12206748"/>
              <a:gd name="connsiteY2-1620" fmla="*/ 1887794 h 4645740"/>
              <a:gd name="connsiteX3-1621" fmla="*/ 8377083 w 12206748"/>
              <a:gd name="connsiteY3-1622" fmla="*/ 2389238 h 4645740"/>
              <a:gd name="connsiteX4-1623" fmla="*/ 7905136 w 12206748"/>
              <a:gd name="connsiteY4-1624" fmla="*/ 3259394 h 4645740"/>
              <a:gd name="connsiteX5-1625" fmla="*/ 6916993 w 12206748"/>
              <a:gd name="connsiteY5-1626" fmla="*/ 3982064 h 4645740"/>
              <a:gd name="connsiteX6-1627" fmla="*/ 7669162 w 12206748"/>
              <a:gd name="connsiteY6-1628" fmla="*/ 4645740 h 4645740"/>
              <a:gd name="connsiteX7-1629" fmla="*/ 6828502 w 12206748"/>
              <a:gd name="connsiteY7-1630" fmla="*/ 4218036 h 4645740"/>
              <a:gd name="connsiteX8-1631" fmla="*/ 6297562 w 12206748"/>
              <a:gd name="connsiteY8-1632" fmla="*/ 4011559 h 4645740"/>
              <a:gd name="connsiteX9-1633" fmla="*/ 6268063 w 12206748"/>
              <a:gd name="connsiteY9-1634" fmla="*/ 3539611 h 4645740"/>
              <a:gd name="connsiteX10-1635" fmla="*/ 5766619 w 12206748"/>
              <a:gd name="connsiteY10-1636" fmla="*/ 3156154 h 4645740"/>
              <a:gd name="connsiteX11-1637" fmla="*/ 4586748 w 12206748"/>
              <a:gd name="connsiteY11-1638" fmla="*/ 3126657 h 4645740"/>
              <a:gd name="connsiteX12-1639" fmla="*/ 0 w 12206748"/>
              <a:gd name="connsiteY12-1640" fmla="*/ 2492477 h 4645740"/>
              <a:gd name="connsiteX13-1641" fmla="*/ 14748 w 12206748"/>
              <a:gd name="connsiteY13-1642" fmla="*/ 0 h 4645740"/>
              <a:gd name="connsiteX0-1643" fmla="*/ 14748 w 12206748"/>
              <a:gd name="connsiteY0-1644" fmla="*/ 0 h 4645740"/>
              <a:gd name="connsiteX1-1645" fmla="*/ 12206748 w 12206748"/>
              <a:gd name="connsiteY1-1646" fmla="*/ 0 h 4645740"/>
              <a:gd name="connsiteX2-1647" fmla="*/ 12206748 w 12206748"/>
              <a:gd name="connsiteY2-1648" fmla="*/ 1887794 h 4645740"/>
              <a:gd name="connsiteX3-1649" fmla="*/ 8377083 w 12206748"/>
              <a:gd name="connsiteY3-1650" fmla="*/ 2389238 h 4645740"/>
              <a:gd name="connsiteX4-1651" fmla="*/ 7905136 w 12206748"/>
              <a:gd name="connsiteY4-1652" fmla="*/ 3259394 h 4645740"/>
              <a:gd name="connsiteX5-1653" fmla="*/ 6916993 w 12206748"/>
              <a:gd name="connsiteY5-1654" fmla="*/ 3982064 h 4645740"/>
              <a:gd name="connsiteX6-1655" fmla="*/ 7669162 w 12206748"/>
              <a:gd name="connsiteY6-1656" fmla="*/ 4645740 h 4645740"/>
              <a:gd name="connsiteX7-1657" fmla="*/ 6828502 w 12206748"/>
              <a:gd name="connsiteY7-1658" fmla="*/ 4218036 h 4645740"/>
              <a:gd name="connsiteX8-1659" fmla="*/ 6268063 w 12206748"/>
              <a:gd name="connsiteY8-1660" fmla="*/ 3539611 h 4645740"/>
              <a:gd name="connsiteX9-1661" fmla="*/ 5766619 w 12206748"/>
              <a:gd name="connsiteY9-1662" fmla="*/ 3156154 h 4645740"/>
              <a:gd name="connsiteX10-1663" fmla="*/ 4586748 w 12206748"/>
              <a:gd name="connsiteY10-1664" fmla="*/ 3126657 h 4645740"/>
              <a:gd name="connsiteX11-1665" fmla="*/ 0 w 12206748"/>
              <a:gd name="connsiteY11-1666" fmla="*/ 2492477 h 4645740"/>
              <a:gd name="connsiteX12-1667" fmla="*/ 14748 w 12206748"/>
              <a:gd name="connsiteY12-1668" fmla="*/ 0 h 4645740"/>
              <a:gd name="connsiteX0-1669" fmla="*/ 14748 w 12206748"/>
              <a:gd name="connsiteY0-1670" fmla="*/ 0 h 4645740"/>
              <a:gd name="connsiteX1-1671" fmla="*/ 12206748 w 12206748"/>
              <a:gd name="connsiteY1-1672" fmla="*/ 0 h 4645740"/>
              <a:gd name="connsiteX2-1673" fmla="*/ 12206748 w 12206748"/>
              <a:gd name="connsiteY2-1674" fmla="*/ 1887794 h 4645740"/>
              <a:gd name="connsiteX3-1675" fmla="*/ 8377083 w 12206748"/>
              <a:gd name="connsiteY3-1676" fmla="*/ 2389238 h 4645740"/>
              <a:gd name="connsiteX4-1677" fmla="*/ 7905136 w 12206748"/>
              <a:gd name="connsiteY4-1678" fmla="*/ 3259394 h 4645740"/>
              <a:gd name="connsiteX5-1679" fmla="*/ 6916993 w 12206748"/>
              <a:gd name="connsiteY5-1680" fmla="*/ 3982064 h 4645740"/>
              <a:gd name="connsiteX6-1681" fmla="*/ 7669162 w 12206748"/>
              <a:gd name="connsiteY6-1682" fmla="*/ 4645740 h 4645740"/>
              <a:gd name="connsiteX7-1683" fmla="*/ 6725264 w 12206748"/>
              <a:gd name="connsiteY7-1684" fmla="*/ 4203288 h 4645740"/>
              <a:gd name="connsiteX8-1685" fmla="*/ 6268063 w 12206748"/>
              <a:gd name="connsiteY8-1686" fmla="*/ 3539611 h 4645740"/>
              <a:gd name="connsiteX9-1687" fmla="*/ 5766619 w 12206748"/>
              <a:gd name="connsiteY9-1688" fmla="*/ 3156154 h 4645740"/>
              <a:gd name="connsiteX10-1689" fmla="*/ 4586748 w 12206748"/>
              <a:gd name="connsiteY10-1690" fmla="*/ 3126657 h 4645740"/>
              <a:gd name="connsiteX11-1691" fmla="*/ 0 w 12206748"/>
              <a:gd name="connsiteY11-1692" fmla="*/ 2492477 h 4645740"/>
              <a:gd name="connsiteX12-1693" fmla="*/ 14748 w 12206748"/>
              <a:gd name="connsiteY12-1694" fmla="*/ 0 h 4645740"/>
              <a:gd name="connsiteX0-1695" fmla="*/ 14748 w 12206748"/>
              <a:gd name="connsiteY0-1696" fmla="*/ 0 h 4645740"/>
              <a:gd name="connsiteX1-1697" fmla="*/ 12206748 w 12206748"/>
              <a:gd name="connsiteY1-1698" fmla="*/ 0 h 4645740"/>
              <a:gd name="connsiteX2-1699" fmla="*/ 12206748 w 12206748"/>
              <a:gd name="connsiteY2-1700" fmla="*/ 1887794 h 4645740"/>
              <a:gd name="connsiteX3-1701" fmla="*/ 8377083 w 12206748"/>
              <a:gd name="connsiteY3-1702" fmla="*/ 2389238 h 4645740"/>
              <a:gd name="connsiteX4-1703" fmla="*/ 7905136 w 12206748"/>
              <a:gd name="connsiteY4-1704" fmla="*/ 3259394 h 4645740"/>
              <a:gd name="connsiteX5-1705" fmla="*/ 6916993 w 12206748"/>
              <a:gd name="connsiteY5-1706" fmla="*/ 3982064 h 4645740"/>
              <a:gd name="connsiteX6-1707" fmla="*/ 7669162 w 12206748"/>
              <a:gd name="connsiteY6-1708" fmla="*/ 4645740 h 4645740"/>
              <a:gd name="connsiteX7-1709" fmla="*/ 6725264 w 12206748"/>
              <a:gd name="connsiteY7-1710" fmla="*/ 4203288 h 4645740"/>
              <a:gd name="connsiteX8-1711" fmla="*/ 6032089 w 12206748"/>
              <a:gd name="connsiteY8-1712" fmla="*/ 3775585 h 4645740"/>
              <a:gd name="connsiteX9-1713" fmla="*/ 5766619 w 12206748"/>
              <a:gd name="connsiteY9-1714" fmla="*/ 3156154 h 4645740"/>
              <a:gd name="connsiteX10-1715" fmla="*/ 4586748 w 12206748"/>
              <a:gd name="connsiteY10-1716" fmla="*/ 3126657 h 4645740"/>
              <a:gd name="connsiteX11-1717" fmla="*/ 0 w 12206748"/>
              <a:gd name="connsiteY11-1718" fmla="*/ 2492477 h 4645740"/>
              <a:gd name="connsiteX12-1719" fmla="*/ 14748 w 12206748"/>
              <a:gd name="connsiteY12-1720" fmla="*/ 0 h 4645740"/>
              <a:gd name="connsiteX0-1721" fmla="*/ 14748 w 12206748"/>
              <a:gd name="connsiteY0-1722" fmla="*/ 0 h 4645740"/>
              <a:gd name="connsiteX1-1723" fmla="*/ 12206748 w 12206748"/>
              <a:gd name="connsiteY1-1724" fmla="*/ 0 h 4645740"/>
              <a:gd name="connsiteX2-1725" fmla="*/ 12206748 w 12206748"/>
              <a:gd name="connsiteY2-1726" fmla="*/ 1887794 h 4645740"/>
              <a:gd name="connsiteX3-1727" fmla="*/ 8377083 w 12206748"/>
              <a:gd name="connsiteY3-1728" fmla="*/ 2389238 h 4645740"/>
              <a:gd name="connsiteX4-1729" fmla="*/ 7905136 w 12206748"/>
              <a:gd name="connsiteY4-1730" fmla="*/ 3259394 h 4645740"/>
              <a:gd name="connsiteX5-1731" fmla="*/ 6916993 w 12206748"/>
              <a:gd name="connsiteY5-1732" fmla="*/ 3982064 h 4645740"/>
              <a:gd name="connsiteX6-1733" fmla="*/ 7669162 w 12206748"/>
              <a:gd name="connsiteY6-1734" fmla="*/ 4645740 h 4645740"/>
              <a:gd name="connsiteX7-1735" fmla="*/ 6725264 w 12206748"/>
              <a:gd name="connsiteY7-1736" fmla="*/ 4203288 h 4645740"/>
              <a:gd name="connsiteX8-1737" fmla="*/ 6032089 w 12206748"/>
              <a:gd name="connsiteY8-1738" fmla="*/ 3775585 h 4645740"/>
              <a:gd name="connsiteX9-1739" fmla="*/ 5692877 w 12206748"/>
              <a:gd name="connsiteY9-1740" fmla="*/ 3156154 h 4645740"/>
              <a:gd name="connsiteX10-1741" fmla="*/ 4586748 w 12206748"/>
              <a:gd name="connsiteY10-1742" fmla="*/ 3126657 h 4645740"/>
              <a:gd name="connsiteX11-1743" fmla="*/ 0 w 12206748"/>
              <a:gd name="connsiteY11-1744" fmla="*/ 2492477 h 4645740"/>
              <a:gd name="connsiteX12-1745" fmla="*/ 14748 w 12206748"/>
              <a:gd name="connsiteY12-1746" fmla="*/ 0 h 4645740"/>
              <a:gd name="connsiteX0-1747" fmla="*/ 14748 w 12206748"/>
              <a:gd name="connsiteY0-1748" fmla="*/ 0 h 4645740"/>
              <a:gd name="connsiteX1-1749" fmla="*/ 12206748 w 12206748"/>
              <a:gd name="connsiteY1-1750" fmla="*/ 0 h 4645740"/>
              <a:gd name="connsiteX2-1751" fmla="*/ 12206748 w 12206748"/>
              <a:gd name="connsiteY2-1752" fmla="*/ 1887794 h 4645740"/>
              <a:gd name="connsiteX3-1753" fmla="*/ 8377083 w 12206748"/>
              <a:gd name="connsiteY3-1754" fmla="*/ 2389238 h 4645740"/>
              <a:gd name="connsiteX4-1755" fmla="*/ 7905136 w 12206748"/>
              <a:gd name="connsiteY4-1756" fmla="*/ 3259394 h 4645740"/>
              <a:gd name="connsiteX5-1757" fmla="*/ 6916993 w 12206748"/>
              <a:gd name="connsiteY5-1758" fmla="*/ 3982064 h 4645740"/>
              <a:gd name="connsiteX6-1759" fmla="*/ 7669162 w 12206748"/>
              <a:gd name="connsiteY6-1760" fmla="*/ 4645740 h 4645740"/>
              <a:gd name="connsiteX7-1761" fmla="*/ 6725264 w 12206748"/>
              <a:gd name="connsiteY7-1762" fmla="*/ 4203288 h 4645740"/>
              <a:gd name="connsiteX8-1763" fmla="*/ 6032089 w 12206748"/>
              <a:gd name="connsiteY8-1764" fmla="*/ 3775585 h 4645740"/>
              <a:gd name="connsiteX9-1765" fmla="*/ 5692877 w 12206748"/>
              <a:gd name="connsiteY9-1766" fmla="*/ 3156154 h 4645740"/>
              <a:gd name="connsiteX10-1767" fmla="*/ 4365522 w 12206748"/>
              <a:gd name="connsiteY10-1768" fmla="*/ 3023418 h 4645740"/>
              <a:gd name="connsiteX11-1769" fmla="*/ 0 w 12206748"/>
              <a:gd name="connsiteY11-1770" fmla="*/ 2492477 h 4645740"/>
              <a:gd name="connsiteX12-1771" fmla="*/ 14748 w 12206748"/>
              <a:gd name="connsiteY12-1772" fmla="*/ 0 h 4645740"/>
              <a:gd name="connsiteX0-1773" fmla="*/ 14748 w 12206748"/>
              <a:gd name="connsiteY0-1774" fmla="*/ 0 h 4645740"/>
              <a:gd name="connsiteX1-1775" fmla="*/ 12206748 w 12206748"/>
              <a:gd name="connsiteY1-1776" fmla="*/ 0 h 4645740"/>
              <a:gd name="connsiteX2-1777" fmla="*/ 12206748 w 12206748"/>
              <a:gd name="connsiteY2-1778" fmla="*/ 1887794 h 4645740"/>
              <a:gd name="connsiteX3-1779" fmla="*/ 8377083 w 12206748"/>
              <a:gd name="connsiteY3-1780" fmla="*/ 2389238 h 4645740"/>
              <a:gd name="connsiteX4-1781" fmla="*/ 7905136 w 12206748"/>
              <a:gd name="connsiteY4-1782" fmla="*/ 3259394 h 4645740"/>
              <a:gd name="connsiteX5-1783" fmla="*/ 6916993 w 12206748"/>
              <a:gd name="connsiteY5-1784" fmla="*/ 3982064 h 4645740"/>
              <a:gd name="connsiteX6-1785" fmla="*/ 7669162 w 12206748"/>
              <a:gd name="connsiteY6-1786" fmla="*/ 4645740 h 4645740"/>
              <a:gd name="connsiteX7-1787" fmla="*/ 6725264 w 12206748"/>
              <a:gd name="connsiteY7-1788" fmla="*/ 4203288 h 4645740"/>
              <a:gd name="connsiteX8-1789" fmla="*/ 6032089 w 12206748"/>
              <a:gd name="connsiteY8-1790" fmla="*/ 3775585 h 4645740"/>
              <a:gd name="connsiteX9-1791" fmla="*/ 5692877 w 12206748"/>
              <a:gd name="connsiteY9-1792" fmla="*/ 3156154 h 4645740"/>
              <a:gd name="connsiteX10-1793" fmla="*/ 4365522 w 12206748"/>
              <a:gd name="connsiteY10-1794" fmla="*/ 3023418 h 4645740"/>
              <a:gd name="connsiteX11-1795" fmla="*/ 0 w 12206748"/>
              <a:gd name="connsiteY11-1796" fmla="*/ 1858297 h 4645740"/>
              <a:gd name="connsiteX12-1797" fmla="*/ 14748 w 12206748"/>
              <a:gd name="connsiteY12-1798" fmla="*/ 0 h 4645740"/>
              <a:gd name="connsiteX0-1799" fmla="*/ 14748 w 12206748"/>
              <a:gd name="connsiteY0-1800" fmla="*/ 0 h 4645740"/>
              <a:gd name="connsiteX1-1801" fmla="*/ 12206748 w 12206748"/>
              <a:gd name="connsiteY1-1802" fmla="*/ 0 h 4645740"/>
              <a:gd name="connsiteX2-1803" fmla="*/ 12206748 w 12206748"/>
              <a:gd name="connsiteY2-1804" fmla="*/ 1887794 h 4645740"/>
              <a:gd name="connsiteX3-1805" fmla="*/ 8377083 w 12206748"/>
              <a:gd name="connsiteY3-1806" fmla="*/ 2389238 h 4645740"/>
              <a:gd name="connsiteX4-1807" fmla="*/ 7905136 w 12206748"/>
              <a:gd name="connsiteY4-1808" fmla="*/ 3259394 h 4645740"/>
              <a:gd name="connsiteX5-1809" fmla="*/ 6916993 w 12206748"/>
              <a:gd name="connsiteY5-1810" fmla="*/ 3982064 h 4645740"/>
              <a:gd name="connsiteX6-1811" fmla="*/ 7669162 w 12206748"/>
              <a:gd name="connsiteY6-1812" fmla="*/ 4645740 h 4645740"/>
              <a:gd name="connsiteX7-1813" fmla="*/ 6725264 w 12206748"/>
              <a:gd name="connsiteY7-1814" fmla="*/ 4203288 h 4645740"/>
              <a:gd name="connsiteX8-1815" fmla="*/ 6032089 w 12206748"/>
              <a:gd name="connsiteY8-1816" fmla="*/ 3775585 h 4645740"/>
              <a:gd name="connsiteX9-1817" fmla="*/ 5692877 w 12206748"/>
              <a:gd name="connsiteY9-1818" fmla="*/ 3156154 h 4645740"/>
              <a:gd name="connsiteX10-1819" fmla="*/ 4365522 w 12206748"/>
              <a:gd name="connsiteY10-1820" fmla="*/ 3023418 h 4645740"/>
              <a:gd name="connsiteX11-1821" fmla="*/ 0 w 12206748"/>
              <a:gd name="connsiteY11-1822" fmla="*/ 1858297 h 4645740"/>
              <a:gd name="connsiteX12-1823" fmla="*/ 14748 w 12206748"/>
              <a:gd name="connsiteY12-1824" fmla="*/ 0 h 4645740"/>
              <a:gd name="connsiteX0-1825" fmla="*/ 14748 w 12206748"/>
              <a:gd name="connsiteY0-1826" fmla="*/ 0 h 4645740"/>
              <a:gd name="connsiteX1-1827" fmla="*/ 12206748 w 12206748"/>
              <a:gd name="connsiteY1-1828" fmla="*/ 0 h 4645740"/>
              <a:gd name="connsiteX2-1829" fmla="*/ 12206748 w 12206748"/>
              <a:gd name="connsiteY2-1830" fmla="*/ 1887794 h 4645740"/>
              <a:gd name="connsiteX3-1831" fmla="*/ 8377083 w 12206748"/>
              <a:gd name="connsiteY3-1832" fmla="*/ 2389238 h 4645740"/>
              <a:gd name="connsiteX4-1833" fmla="*/ 7905136 w 12206748"/>
              <a:gd name="connsiteY4-1834" fmla="*/ 3259394 h 4645740"/>
              <a:gd name="connsiteX5-1835" fmla="*/ 6916993 w 12206748"/>
              <a:gd name="connsiteY5-1836" fmla="*/ 3982064 h 4645740"/>
              <a:gd name="connsiteX6-1837" fmla="*/ 7669162 w 12206748"/>
              <a:gd name="connsiteY6-1838" fmla="*/ 4645740 h 4645740"/>
              <a:gd name="connsiteX7-1839" fmla="*/ 6725264 w 12206748"/>
              <a:gd name="connsiteY7-1840" fmla="*/ 4203288 h 4645740"/>
              <a:gd name="connsiteX8-1841" fmla="*/ 6032089 w 12206748"/>
              <a:gd name="connsiteY8-1842" fmla="*/ 3775585 h 4645740"/>
              <a:gd name="connsiteX9-1843" fmla="*/ 5692877 w 12206748"/>
              <a:gd name="connsiteY9-1844" fmla="*/ 3156154 h 4645740"/>
              <a:gd name="connsiteX10-1845" fmla="*/ 3701844 w 12206748"/>
              <a:gd name="connsiteY10-1846" fmla="*/ 3038166 h 4645740"/>
              <a:gd name="connsiteX11-1847" fmla="*/ 0 w 12206748"/>
              <a:gd name="connsiteY11-1848" fmla="*/ 1858297 h 4645740"/>
              <a:gd name="connsiteX12-1849" fmla="*/ 14748 w 12206748"/>
              <a:gd name="connsiteY12-1850" fmla="*/ 0 h 4645740"/>
              <a:gd name="connsiteX0-1851" fmla="*/ 14748 w 12206748"/>
              <a:gd name="connsiteY0-1852" fmla="*/ 0 h 4645740"/>
              <a:gd name="connsiteX1-1853" fmla="*/ 12206748 w 12206748"/>
              <a:gd name="connsiteY1-1854" fmla="*/ 0 h 4645740"/>
              <a:gd name="connsiteX2-1855" fmla="*/ 12206748 w 12206748"/>
              <a:gd name="connsiteY2-1856" fmla="*/ 1887794 h 4645740"/>
              <a:gd name="connsiteX3-1857" fmla="*/ 8377083 w 12206748"/>
              <a:gd name="connsiteY3-1858" fmla="*/ 2389238 h 4645740"/>
              <a:gd name="connsiteX4-1859" fmla="*/ 7905136 w 12206748"/>
              <a:gd name="connsiteY4-1860" fmla="*/ 3259394 h 4645740"/>
              <a:gd name="connsiteX5-1861" fmla="*/ 6916993 w 12206748"/>
              <a:gd name="connsiteY5-1862" fmla="*/ 3982064 h 4645740"/>
              <a:gd name="connsiteX6-1863" fmla="*/ 7669162 w 12206748"/>
              <a:gd name="connsiteY6-1864" fmla="*/ 4645740 h 4645740"/>
              <a:gd name="connsiteX7-1865" fmla="*/ 6725264 w 12206748"/>
              <a:gd name="connsiteY7-1866" fmla="*/ 4203288 h 4645740"/>
              <a:gd name="connsiteX8-1867" fmla="*/ 6032089 w 12206748"/>
              <a:gd name="connsiteY8-1868" fmla="*/ 3775585 h 4645740"/>
              <a:gd name="connsiteX9-1869" fmla="*/ 5442154 w 12206748"/>
              <a:gd name="connsiteY9-1870" fmla="*/ 3259392 h 4645740"/>
              <a:gd name="connsiteX10-1871" fmla="*/ 3701844 w 12206748"/>
              <a:gd name="connsiteY10-1872" fmla="*/ 3038166 h 4645740"/>
              <a:gd name="connsiteX11-1873" fmla="*/ 0 w 12206748"/>
              <a:gd name="connsiteY11-1874" fmla="*/ 1858297 h 4645740"/>
              <a:gd name="connsiteX12-1875" fmla="*/ 14748 w 12206748"/>
              <a:gd name="connsiteY12-1876" fmla="*/ 0 h 4645740"/>
              <a:gd name="connsiteX0-1877" fmla="*/ 14748 w 12206748"/>
              <a:gd name="connsiteY0-1878" fmla="*/ 0 h 4645740"/>
              <a:gd name="connsiteX1-1879" fmla="*/ 12206748 w 12206748"/>
              <a:gd name="connsiteY1-1880" fmla="*/ 0 h 4645740"/>
              <a:gd name="connsiteX2-1881" fmla="*/ 12206748 w 12206748"/>
              <a:gd name="connsiteY2-1882" fmla="*/ 1887794 h 4645740"/>
              <a:gd name="connsiteX3-1883" fmla="*/ 8377083 w 12206748"/>
              <a:gd name="connsiteY3-1884" fmla="*/ 2389238 h 4645740"/>
              <a:gd name="connsiteX4-1885" fmla="*/ 7905136 w 12206748"/>
              <a:gd name="connsiteY4-1886" fmla="*/ 3259394 h 4645740"/>
              <a:gd name="connsiteX5-1887" fmla="*/ 7079225 w 12206748"/>
              <a:gd name="connsiteY5-1888" fmla="*/ 3996812 h 4645740"/>
              <a:gd name="connsiteX6-1889" fmla="*/ 7669162 w 12206748"/>
              <a:gd name="connsiteY6-1890" fmla="*/ 4645740 h 4645740"/>
              <a:gd name="connsiteX7-1891" fmla="*/ 6725264 w 12206748"/>
              <a:gd name="connsiteY7-1892" fmla="*/ 4203288 h 4645740"/>
              <a:gd name="connsiteX8-1893" fmla="*/ 6032089 w 12206748"/>
              <a:gd name="connsiteY8-1894" fmla="*/ 3775585 h 4645740"/>
              <a:gd name="connsiteX9-1895" fmla="*/ 5442154 w 12206748"/>
              <a:gd name="connsiteY9-1896" fmla="*/ 3259392 h 4645740"/>
              <a:gd name="connsiteX10-1897" fmla="*/ 3701844 w 12206748"/>
              <a:gd name="connsiteY10-1898" fmla="*/ 3038166 h 4645740"/>
              <a:gd name="connsiteX11-1899" fmla="*/ 0 w 12206748"/>
              <a:gd name="connsiteY11-1900" fmla="*/ 1858297 h 4645740"/>
              <a:gd name="connsiteX12-1901" fmla="*/ 14748 w 12206748"/>
              <a:gd name="connsiteY12-1902" fmla="*/ 0 h 4645740"/>
              <a:gd name="connsiteX0-1903" fmla="*/ 14748 w 12206748"/>
              <a:gd name="connsiteY0-1904" fmla="*/ 0 h 4645740"/>
              <a:gd name="connsiteX1-1905" fmla="*/ 12206748 w 12206748"/>
              <a:gd name="connsiteY1-1906" fmla="*/ 0 h 4645740"/>
              <a:gd name="connsiteX2-1907" fmla="*/ 12206748 w 12206748"/>
              <a:gd name="connsiteY2-1908" fmla="*/ 1887794 h 4645740"/>
              <a:gd name="connsiteX3-1909" fmla="*/ 8377083 w 12206748"/>
              <a:gd name="connsiteY3-1910" fmla="*/ 2389238 h 4645740"/>
              <a:gd name="connsiteX4-1911" fmla="*/ 7742904 w 12206748"/>
              <a:gd name="connsiteY4-1912" fmla="*/ 3229898 h 4645740"/>
              <a:gd name="connsiteX5-1913" fmla="*/ 7079225 w 12206748"/>
              <a:gd name="connsiteY5-1914" fmla="*/ 3996812 h 4645740"/>
              <a:gd name="connsiteX6-1915" fmla="*/ 7669162 w 12206748"/>
              <a:gd name="connsiteY6-1916" fmla="*/ 4645740 h 4645740"/>
              <a:gd name="connsiteX7-1917" fmla="*/ 6725264 w 12206748"/>
              <a:gd name="connsiteY7-1918" fmla="*/ 4203288 h 4645740"/>
              <a:gd name="connsiteX8-1919" fmla="*/ 6032089 w 12206748"/>
              <a:gd name="connsiteY8-1920" fmla="*/ 3775585 h 4645740"/>
              <a:gd name="connsiteX9-1921" fmla="*/ 5442154 w 12206748"/>
              <a:gd name="connsiteY9-1922" fmla="*/ 3259392 h 4645740"/>
              <a:gd name="connsiteX10-1923" fmla="*/ 3701844 w 12206748"/>
              <a:gd name="connsiteY10-1924" fmla="*/ 3038166 h 4645740"/>
              <a:gd name="connsiteX11-1925" fmla="*/ 0 w 12206748"/>
              <a:gd name="connsiteY11-1926" fmla="*/ 1858297 h 4645740"/>
              <a:gd name="connsiteX12-1927" fmla="*/ 14748 w 12206748"/>
              <a:gd name="connsiteY12-1928" fmla="*/ 0 h 4645740"/>
              <a:gd name="connsiteX0-1929" fmla="*/ 14748 w 12206748"/>
              <a:gd name="connsiteY0-1930" fmla="*/ 0 h 4645740"/>
              <a:gd name="connsiteX1-1931" fmla="*/ 12206748 w 12206748"/>
              <a:gd name="connsiteY1-1932" fmla="*/ 0 h 4645740"/>
              <a:gd name="connsiteX2-1933" fmla="*/ 12206748 w 12206748"/>
              <a:gd name="connsiteY2-1934" fmla="*/ 1887794 h 4645740"/>
              <a:gd name="connsiteX3-1935" fmla="*/ 8082115 w 12206748"/>
              <a:gd name="connsiteY3-1936" fmla="*/ 2389238 h 4645740"/>
              <a:gd name="connsiteX4-1937" fmla="*/ 7742904 w 12206748"/>
              <a:gd name="connsiteY4-1938" fmla="*/ 3229898 h 4645740"/>
              <a:gd name="connsiteX5-1939" fmla="*/ 7079225 w 12206748"/>
              <a:gd name="connsiteY5-1940" fmla="*/ 3996812 h 4645740"/>
              <a:gd name="connsiteX6-1941" fmla="*/ 7669162 w 12206748"/>
              <a:gd name="connsiteY6-1942" fmla="*/ 4645740 h 4645740"/>
              <a:gd name="connsiteX7-1943" fmla="*/ 6725264 w 12206748"/>
              <a:gd name="connsiteY7-1944" fmla="*/ 4203288 h 4645740"/>
              <a:gd name="connsiteX8-1945" fmla="*/ 6032089 w 12206748"/>
              <a:gd name="connsiteY8-1946" fmla="*/ 3775585 h 4645740"/>
              <a:gd name="connsiteX9-1947" fmla="*/ 5442154 w 12206748"/>
              <a:gd name="connsiteY9-1948" fmla="*/ 3259392 h 4645740"/>
              <a:gd name="connsiteX10-1949" fmla="*/ 3701844 w 12206748"/>
              <a:gd name="connsiteY10-1950" fmla="*/ 3038166 h 4645740"/>
              <a:gd name="connsiteX11-1951" fmla="*/ 0 w 12206748"/>
              <a:gd name="connsiteY11-1952" fmla="*/ 1858297 h 4645740"/>
              <a:gd name="connsiteX12-1953" fmla="*/ 14748 w 12206748"/>
              <a:gd name="connsiteY12-1954" fmla="*/ 0 h 4645740"/>
              <a:gd name="connsiteX0-1955" fmla="*/ 14748 w 12206748"/>
              <a:gd name="connsiteY0-1956" fmla="*/ 0 h 4645740"/>
              <a:gd name="connsiteX1-1957" fmla="*/ 12206748 w 12206748"/>
              <a:gd name="connsiteY1-1958" fmla="*/ 0 h 4645740"/>
              <a:gd name="connsiteX2-1959" fmla="*/ 12206748 w 12206748"/>
              <a:gd name="connsiteY2-1960" fmla="*/ 1887794 h 4645740"/>
              <a:gd name="connsiteX3-1961" fmla="*/ 8082115 w 12206748"/>
              <a:gd name="connsiteY3-1962" fmla="*/ 2389238 h 4645740"/>
              <a:gd name="connsiteX4-1963" fmla="*/ 7462685 w 12206748"/>
              <a:gd name="connsiteY4-1964" fmla="*/ 3318388 h 4645740"/>
              <a:gd name="connsiteX5-1965" fmla="*/ 7079225 w 12206748"/>
              <a:gd name="connsiteY5-1966" fmla="*/ 3996812 h 4645740"/>
              <a:gd name="connsiteX6-1967" fmla="*/ 7669162 w 12206748"/>
              <a:gd name="connsiteY6-1968" fmla="*/ 4645740 h 4645740"/>
              <a:gd name="connsiteX7-1969" fmla="*/ 6725264 w 12206748"/>
              <a:gd name="connsiteY7-1970" fmla="*/ 4203288 h 4645740"/>
              <a:gd name="connsiteX8-1971" fmla="*/ 6032089 w 12206748"/>
              <a:gd name="connsiteY8-1972" fmla="*/ 3775585 h 4645740"/>
              <a:gd name="connsiteX9-1973" fmla="*/ 5442154 w 12206748"/>
              <a:gd name="connsiteY9-1974" fmla="*/ 3259392 h 4645740"/>
              <a:gd name="connsiteX10-1975" fmla="*/ 3701844 w 12206748"/>
              <a:gd name="connsiteY10-1976" fmla="*/ 3038166 h 4645740"/>
              <a:gd name="connsiteX11-1977" fmla="*/ 0 w 12206748"/>
              <a:gd name="connsiteY11-1978" fmla="*/ 1858297 h 4645740"/>
              <a:gd name="connsiteX12-1979" fmla="*/ 14748 w 12206748"/>
              <a:gd name="connsiteY12-1980" fmla="*/ 0 h 4645740"/>
              <a:gd name="connsiteX0-1981" fmla="*/ 14748 w 12206748"/>
              <a:gd name="connsiteY0-1982" fmla="*/ 0 h 4645740"/>
              <a:gd name="connsiteX1-1983" fmla="*/ 12206748 w 12206748"/>
              <a:gd name="connsiteY1-1984" fmla="*/ 0 h 4645740"/>
              <a:gd name="connsiteX2-1985" fmla="*/ 12206748 w 12206748"/>
              <a:gd name="connsiteY2-1986" fmla="*/ 1887794 h 4645740"/>
              <a:gd name="connsiteX3-1987" fmla="*/ 8082115 w 12206748"/>
              <a:gd name="connsiteY3-1988" fmla="*/ 2389238 h 4645740"/>
              <a:gd name="connsiteX4-1989" fmla="*/ 7462685 w 12206748"/>
              <a:gd name="connsiteY4-1990" fmla="*/ 3318388 h 4645740"/>
              <a:gd name="connsiteX5-1991" fmla="*/ 7079225 w 12206748"/>
              <a:gd name="connsiteY5-1992" fmla="*/ 3996812 h 4645740"/>
              <a:gd name="connsiteX6-1993" fmla="*/ 7669162 w 12206748"/>
              <a:gd name="connsiteY6-1994" fmla="*/ 4645740 h 4645740"/>
              <a:gd name="connsiteX7-1995" fmla="*/ 6725264 w 12206748"/>
              <a:gd name="connsiteY7-1996" fmla="*/ 4203288 h 4645740"/>
              <a:gd name="connsiteX8-1997" fmla="*/ 6032089 w 12206748"/>
              <a:gd name="connsiteY8-1998" fmla="*/ 3775585 h 4645740"/>
              <a:gd name="connsiteX9-1999" fmla="*/ 5442154 w 12206748"/>
              <a:gd name="connsiteY9-2000" fmla="*/ 3259392 h 4645740"/>
              <a:gd name="connsiteX10-2001" fmla="*/ 3701844 w 12206748"/>
              <a:gd name="connsiteY10-2002" fmla="*/ 3038166 h 4645740"/>
              <a:gd name="connsiteX11-2003" fmla="*/ 0 w 12206748"/>
              <a:gd name="connsiteY11-2004" fmla="*/ 1858297 h 4645740"/>
              <a:gd name="connsiteX12-2005" fmla="*/ 14748 w 12206748"/>
              <a:gd name="connsiteY12-2006" fmla="*/ 0 h 4645740"/>
              <a:gd name="connsiteX0-2007" fmla="*/ 14748 w 12206748"/>
              <a:gd name="connsiteY0-2008" fmla="*/ 0 h 4645740"/>
              <a:gd name="connsiteX1-2009" fmla="*/ 12206748 w 12206748"/>
              <a:gd name="connsiteY1-2010" fmla="*/ 0 h 4645740"/>
              <a:gd name="connsiteX2-2011" fmla="*/ 12206748 w 12206748"/>
              <a:gd name="connsiteY2-2012" fmla="*/ 1887794 h 4645740"/>
              <a:gd name="connsiteX3-2013" fmla="*/ 8657302 w 12206748"/>
              <a:gd name="connsiteY3-2014" fmla="*/ 2890683 h 4645740"/>
              <a:gd name="connsiteX4-2015" fmla="*/ 7462685 w 12206748"/>
              <a:gd name="connsiteY4-2016" fmla="*/ 3318388 h 4645740"/>
              <a:gd name="connsiteX5-2017" fmla="*/ 7079225 w 12206748"/>
              <a:gd name="connsiteY5-2018" fmla="*/ 3996812 h 4645740"/>
              <a:gd name="connsiteX6-2019" fmla="*/ 7669162 w 12206748"/>
              <a:gd name="connsiteY6-2020" fmla="*/ 4645740 h 4645740"/>
              <a:gd name="connsiteX7-2021" fmla="*/ 6725264 w 12206748"/>
              <a:gd name="connsiteY7-2022" fmla="*/ 4203288 h 4645740"/>
              <a:gd name="connsiteX8-2023" fmla="*/ 6032089 w 12206748"/>
              <a:gd name="connsiteY8-2024" fmla="*/ 3775585 h 4645740"/>
              <a:gd name="connsiteX9-2025" fmla="*/ 5442154 w 12206748"/>
              <a:gd name="connsiteY9-2026" fmla="*/ 3259392 h 4645740"/>
              <a:gd name="connsiteX10-2027" fmla="*/ 3701844 w 12206748"/>
              <a:gd name="connsiteY10-2028" fmla="*/ 3038166 h 4645740"/>
              <a:gd name="connsiteX11-2029" fmla="*/ 0 w 12206748"/>
              <a:gd name="connsiteY11-2030" fmla="*/ 1858297 h 4645740"/>
              <a:gd name="connsiteX12-2031" fmla="*/ 14748 w 12206748"/>
              <a:gd name="connsiteY12-2032" fmla="*/ 0 h 4645740"/>
              <a:gd name="connsiteX0-2033" fmla="*/ 14748 w 12206748"/>
              <a:gd name="connsiteY0-2034" fmla="*/ 0 h 4645740"/>
              <a:gd name="connsiteX1-2035" fmla="*/ 12206748 w 12206748"/>
              <a:gd name="connsiteY1-2036" fmla="*/ 0 h 4645740"/>
              <a:gd name="connsiteX2-2037" fmla="*/ 12206748 w 12206748"/>
              <a:gd name="connsiteY2-2038" fmla="*/ 1887794 h 4645740"/>
              <a:gd name="connsiteX3-2039" fmla="*/ 8657302 w 12206748"/>
              <a:gd name="connsiteY3-2040" fmla="*/ 2890683 h 4645740"/>
              <a:gd name="connsiteX4-2041" fmla="*/ 7728156 w 12206748"/>
              <a:gd name="connsiteY4-2042" fmla="*/ 3524865 h 4645740"/>
              <a:gd name="connsiteX5-2043" fmla="*/ 7079225 w 12206748"/>
              <a:gd name="connsiteY5-2044" fmla="*/ 3996812 h 4645740"/>
              <a:gd name="connsiteX6-2045" fmla="*/ 7669162 w 12206748"/>
              <a:gd name="connsiteY6-2046" fmla="*/ 4645740 h 4645740"/>
              <a:gd name="connsiteX7-2047" fmla="*/ 6725264 w 12206748"/>
              <a:gd name="connsiteY7-2048" fmla="*/ 4203288 h 4645740"/>
              <a:gd name="connsiteX8-2049" fmla="*/ 6032089 w 12206748"/>
              <a:gd name="connsiteY8-2050" fmla="*/ 3775585 h 4645740"/>
              <a:gd name="connsiteX9-2051" fmla="*/ 5442154 w 12206748"/>
              <a:gd name="connsiteY9-2052" fmla="*/ 3259392 h 4645740"/>
              <a:gd name="connsiteX10-2053" fmla="*/ 3701844 w 12206748"/>
              <a:gd name="connsiteY10-2054" fmla="*/ 3038166 h 4645740"/>
              <a:gd name="connsiteX11-2055" fmla="*/ 0 w 12206748"/>
              <a:gd name="connsiteY11-2056" fmla="*/ 1858297 h 4645740"/>
              <a:gd name="connsiteX12-2057" fmla="*/ 14748 w 12206748"/>
              <a:gd name="connsiteY12-2058" fmla="*/ 0 h 4645740"/>
              <a:gd name="connsiteX0-2059" fmla="*/ 14748 w 12206748"/>
              <a:gd name="connsiteY0-2060" fmla="*/ 0 h 4645740"/>
              <a:gd name="connsiteX1-2061" fmla="*/ 12206748 w 12206748"/>
              <a:gd name="connsiteY1-2062" fmla="*/ 0 h 4645740"/>
              <a:gd name="connsiteX2-2063" fmla="*/ 12206748 w 12206748"/>
              <a:gd name="connsiteY2-2064" fmla="*/ 1887794 h 4645740"/>
              <a:gd name="connsiteX3-2065" fmla="*/ 8657302 w 12206748"/>
              <a:gd name="connsiteY3-2066" fmla="*/ 2890683 h 4645740"/>
              <a:gd name="connsiteX4-2067" fmla="*/ 7728156 w 12206748"/>
              <a:gd name="connsiteY4-2068" fmla="*/ 3524865 h 4645740"/>
              <a:gd name="connsiteX5-2069" fmla="*/ 7079225 w 12206748"/>
              <a:gd name="connsiteY5-2070" fmla="*/ 3996812 h 4645740"/>
              <a:gd name="connsiteX6-2071" fmla="*/ 7669162 w 12206748"/>
              <a:gd name="connsiteY6-2072" fmla="*/ 4645740 h 4645740"/>
              <a:gd name="connsiteX7-2073" fmla="*/ 6725264 w 12206748"/>
              <a:gd name="connsiteY7-2074" fmla="*/ 4203288 h 4645740"/>
              <a:gd name="connsiteX8-2075" fmla="*/ 6032089 w 12206748"/>
              <a:gd name="connsiteY8-2076" fmla="*/ 3775585 h 4645740"/>
              <a:gd name="connsiteX9-2077" fmla="*/ 5442154 w 12206748"/>
              <a:gd name="connsiteY9-2078" fmla="*/ 3259392 h 4645740"/>
              <a:gd name="connsiteX10-2079" fmla="*/ 3392127 w 12206748"/>
              <a:gd name="connsiteY10-2080" fmla="*/ 3185649 h 4645740"/>
              <a:gd name="connsiteX11-2081" fmla="*/ 0 w 12206748"/>
              <a:gd name="connsiteY11-2082" fmla="*/ 1858297 h 4645740"/>
              <a:gd name="connsiteX12-2083" fmla="*/ 14748 w 12206748"/>
              <a:gd name="connsiteY12-2084" fmla="*/ 0 h 4645740"/>
              <a:gd name="connsiteX0-2085" fmla="*/ 14748 w 12206748"/>
              <a:gd name="connsiteY0-2086" fmla="*/ 0 h 4645740"/>
              <a:gd name="connsiteX1-2087" fmla="*/ 12206748 w 12206748"/>
              <a:gd name="connsiteY1-2088" fmla="*/ 0 h 4645740"/>
              <a:gd name="connsiteX2-2089" fmla="*/ 12206748 w 12206748"/>
              <a:gd name="connsiteY2-2090" fmla="*/ 1887794 h 4645740"/>
              <a:gd name="connsiteX3-2091" fmla="*/ 8657302 w 12206748"/>
              <a:gd name="connsiteY3-2092" fmla="*/ 2890683 h 4645740"/>
              <a:gd name="connsiteX4-2093" fmla="*/ 7728156 w 12206748"/>
              <a:gd name="connsiteY4-2094" fmla="*/ 3524865 h 4645740"/>
              <a:gd name="connsiteX5-2095" fmla="*/ 7079225 w 12206748"/>
              <a:gd name="connsiteY5-2096" fmla="*/ 3996812 h 4645740"/>
              <a:gd name="connsiteX6-2097" fmla="*/ 7669162 w 12206748"/>
              <a:gd name="connsiteY6-2098" fmla="*/ 4645740 h 4645740"/>
              <a:gd name="connsiteX7-2099" fmla="*/ 6725264 w 12206748"/>
              <a:gd name="connsiteY7-2100" fmla="*/ 4203288 h 4645740"/>
              <a:gd name="connsiteX8-2101" fmla="*/ 6032089 w 12206748"/>
              <a:gd name="connsiteY8-2102" fmla="*/ 3775585 h 4645740"/>
              <a:gd name="connsiteX9-2103" fmla="*/ 5220928 w 12206748"/>
              <a:gd name="connsiteY9-2104" fmla="*/ 3495366 h 4645740"/>
              <a:gd name="connsiteX10-2105" fmla="*/ 3392127 w 12206748"/>
              <a:gd name="connsiteY10-2106" fmla="*/ 3185649 h 4645740"/>
              <a:gd name="connsiteX11-2107" fmla="*/ 0 w 12206748"/>
              <a:gd name="connsiteY11-2108" fmla="*/ 1858297 h 4645740"/>
              <a:gd name="connsiteX12-2109" fmla="*/ 14748 w 12206748"/>
              <a:gd name="connsiteY12-2110" fmla="*/ 0 h 4645740"/>
              <a:gd name="connsiteX0-2111" fmla="*/ 14748 w 12206748"/>
              <a:gd name="connsiteY0-2112" fmla="*/ 0 h 4645740"/>
              <a:gd name="connsiteX1-2113" fmla="*/ 12206748 w 12206748"/>
              <a:gd name="connsiteY1-2114" fmla="*/ 0 h 4645740"/>
              <a:gd name="connsiteX2-2115" fmla="*/ 12206748 w 12206748"/>
              <a:gd name="connsiteY2-2116" fmla="*/ 1887794 h 4645740"/>
              <a:gd name="connsiteX3-2117" fmla="*/ 8657302 w 12206748"/>
              <a:gd name="connsiteY3-2118" fmla="*/ 2890683 h 4645740"/>
              <a:gd name="connsiteX4-2119" fmla="*/ 7728156 w 12206748"/>
              <a:gd name="connsiteY4-2120" fmla="*/ 3524865 h 4645740"/>
              <a:gd name="connsiteX5-2121" fmla="*/ 7079225 w 12206748"/>
              <a:gd name="connsiteY5-2122" fmla="*/ 3996812 h 4645740"/>
              <a:gd name="connsiteX6-2123" fmla="*/ 7669162 w 12206748"/>
              <a:gd name="connsiteY6-2124" fmla="*/ 4645740 h 4645740"/>
              <a:gd name="connsiteX7-2125" fmla="*/ 6725264 w 12206748"/>
              <a:gd name="connsiteY7-2126" fmla="*/ 4203288 h 4645740"/>
              <a:gd name="connsiteX8-2127" fmla="*/ 5943598 w 12206748"/>
              <a:gd name="connsiteY8-2128" fmla="*/ 4011560 h 4645740"/>
              <a:gd name="connsiteX9-2129" fmla="*/ 5220928 w 12206748"/>
              <a:gd name="connsiteY9-2130" fmla="*/ 3495366 h 4645740"/>
              <a:gd name="connsiteX10-2131" fmla="*/ 3392127 w 12206748"/>
              <a:gd name="connsiteY10-2132" fmla="*/ 3185649 h 4645740"/>
              <a:gd name="connsiteX11-2133" fmla="*/ 0 w 12206748"/>
              <a:gd name="connsiteY11-2134" fmla="*/ 1858297 h 4645740"/>
              <a:gd name="connsiteX12-2135" fmla="*/ 14748 w 12206748"/>
              <a:gd name="connsiteY12-2136" fmla="*/ 0 h 4645740"/>
              <a:gd name="connsiteX0-2137" fmla="*/ 14748 w 12206748"/>
              <a:gd name="connsiteY0-2138" fmla="*/ 0 h 4645740"/>
              <a:gd name="connsiteX1-2139" fmla="*/ 12206748 w 12206748"/>
              <a:gd name="connsiteY1-2140" fmla="*/ 0 h 4645740"/>
              <a:gd name="connsiteX2-2141" fmla="*/ 12206748 w 12206748"/>
              <a:gd name="connsiteY2-2142" fmla="*/ 1887794 h 4645740"/>
              <a:gd name="connsiteX3-2143" fmla="*/ 8657302 w 12206748"/>
              <a:gd name="connsiteY3-2144" fmla="*/ 2890683 h 4645740"/>
              <a:gd name="connsiteX4-2145" fmla="*/ 7728156 w 12206748"/>
              <a:gd name="connsiteY4-2146" fmla="*/ 3524865 h 4645740"/>
              <a:gd name="connsiteX5-2147" fmla="*/ 7285702 w 12206748"/>
              <a:gd name="connsiteY5-2148" fmla="*/ 4011561 h 4645740"/>
              <a:gd name="connsiteX6-2149" fmla="*/ 7669162 w 12206748"/>
              <a:gd name="connsiteY6-2150" fmla="*/ 4645740 h 4645740"/>
              <a:gd name="connsiteX7-2151" fmla="*/ 6725264 w 12206748"/>
              <a:gd name="connsiteY7-2152" fmla="*/ 4203288 h 4645740"/>
              <a:gd name="connsiteX8-2153" fmla="*/ 5943598 w 12206748"/>
              <a:gd name="connsiteY8-2154" fmla="*/ 4011560 h 4645740"/>
              <a:gd name="connsiteX9-2155" fmla="*/ 5220928 w 12206748"/>
              <a:gd name="connsiteY9-2156" fmla="*/ 3495366 h 4645740"/>
              <a:gd name="connsiteX10-2157" fmla="*/ 3392127 w 12206748"/>
              <a:gd name="connsiteY10-2158" fmla="*/ 3185649 h 4645740"/>
              <a:gd name="connsiteX11-2159" fmla="*/ 0 w 12206748"/>
              <a:gd name="connsiteY11-2160" fmla="*/ 1858297 h 4645740"/>
              <a:gd name="connsiteX12-2161" fmla="*/ 14748 w 12206748"/>
              <a:gd name="connsiteY12-2162" fmla="*/ 0 h 4645740"/>
              <a:gd name="connsiteX0-2163" fmla="*/ 14748 w 12206748"/>
              <a:gd name="connsiteY0-2164" fmla="*/ 0 h 4645740"/>
              <a:gd name="connsiteX1-2165" fmla="*/ 12206748 w 12206748"/>
              <a:gd name="connsiteY1-2166" fmla="*/ 0 h 4645740"/>
              <a:gd name="connsiteX2-2167" fmla="*/ 12206748 w 12206748"/>
              <a:gd name="connsiteY2-2168" fmla="*/ 1887794 h 4645740"/>
              <a:gd name="connsiteX3-2169" fmla="*/ 8657302 w 12206748"/>
              <a:gd name="connsiteY3-2170" fmla="*/ 2890683 h 4645740"/>
              <a:gd name="connsiteX4-2171" fmla="*/ 7816647 w 12206748"/>
              <a:gd name="connsiteY4-2172" fmla="*/ 3613356 h 4645740"/>
              <a:gd name="connsiteX5-2173" fmla="*/ 7285702 w 12206748"/>
              <a:gd name="connsiteY5-2174" fmla="*/ 4011561 h 4645740"/>
              <a:gd name="connsiteX6-2175" fmla="*/ 7669162 w 12206748"/>
              <a:gd name="connsiteY6-2176" fmla="*/ 4645740 h 4645740"/>
              <a:gd name="connsiteX7-2177" fmla="*/ 6725264 w 12206748"/>
              <a:gd name="connsiteY7-2178" fmla="*/ 4203288 h 4645740"/>
              <a:gd name="connsiteX8-2179" fmla="*/ 5943598 w 12206748"/>
              <a:gd name="connsiteY8-2180" fmla="*/ 4011560 h 4645740"/>
              <a:gd name="connsiteX9-2181" fmla="*/ 5220928 w 12206748"/>
              <a:gd name="connsiteY9-2182" fmla="*/ 3495366 h 4645740"/>
              <a:gd name="connsiteX10-2183" fmla="*/ 3392127 w 12206748"/>
              <a:gd name="connsiteY10-2184" fmla="*/ 3185649 h 4645740"/>
              <a:gd name="connsiteX11-2185" fmla="*/ 0 w 12206748"/>
              <a:gd name="connsiteY11-2186" fmla="*/ 1858297 h 4645740"/>
              <a:gd name="connsiteX12-2187" fmla="*/ 14748 w 12206748"/>
              <a:gd name="connsiteY12-2188" fmla="*/ 0 h 4645740"/>
              <a:gd name="connsiteX0-2189" fmla="*/ 14748 w 12206748"/>
              <a:gd name="connsiteY0-2190" fmla="*/ 0 h 4645740"/>
              <a:gd name="connsiteX1-2191" fmla="*/ 12206748 w 12206748"/>
              <a:gd name="connsiteY1-2192" fmla="*/ 0 h 4645740"/>
              <a:gd name="connsiteX2-2193" fmla="*/ 12206748 w 12206748"/>
              <a:gd name="connsiteY2-2194" fmla="*/ 1887794 h 4645740"/>
              <a:gd name="connsiteX3-2195" fmla="*/ 8657302 w 12206748"/>
              <a:gd name="connsiteY3-2196" fmla="*/ 2890683 h 4645740"/>
              <a:gd name="connsiteX4-2197" fmla="*/ 7816647 w 12206748"/>
              <a:gd name="connsiteY4-2198" fmla="*/ 3613356 h 4645740"/>
              <a:gd name="connsiteX5-2199" fmla="*/ 7285702 w 12206748"/>
              <a:gd name="connsiteY5-2200" fmla="*/ 4011561 h 4645740"/>
              <a:gd name="connsiteX6-2201" fmla="*/ 7669162 w 12206748"/>
              <a:gd name="connsiteY6-2202" fmla="*/ 4645740 h 4645740"/>
              <a:gd name="connsiteX7-2203" fmla="*/ 6666271 w 12206748"/>
              <a:gd name="connsiteY7-2204" fmla="*/ 4365521 h 4645740"/>
              <a:gd name="connsiteX8-2205" fmla="*/ 5943598 w 12206748"/>
              <a:gd name="connsiteY8-2206" fmla="*/ 4011560 h 4645740"/>
              <a:gd name="connsiteX9-2207" fmla="*/ 5220928 w 12206748"/>
              <a:gd name="connsiteY9-2208" fmla="*/ 3495366 h 4645740"/>
              <a:gd name="connsiteX10-2209" fmla="*/ 3392127 w 12206748"/>
              <a:gd name="connsiteY10-2210" fmla="*/ 3185649 h 4645740"/>
              <a:gd name="connsiteX11-2211" fmla="*/ 0 w 12206748"/>
              <a:gd name="connsiteY11-2212" fmla="*/ 1858297 h 4645740"/>
              <a:gd name="connsiteX12-2213" fmla="*/ 14748 w 12206748"/>
              <a:gd name="connsiteY12-2214" fmla="*/ 0 h 4645740"/>
              <a:gd name="connsiteX0-2215" fmla="*/ 14748 w 12206748"/>
              <a:gd name="connsiteY0-2216" fmla="*/ 0 h 4923374"/>
              <a:gd name="connsiteX1-2217" fmla="*/ 12206748 w 12206748"/>
              <a:gd name="connsiteY1-2218" fmla="*/ 0 h 4923374"/>
              <a:gd name="connsiteX2-2219" fmla="*/ 12206748 w 12206748"/>
              <a:gd name="connsiteY2-2220" fmla="*/ 1887794 h 4923374"/>
              <a:gd name="connsiteX3-2221" fmla="*/ 8657302 w 12206748"/>
              <a:gd name="connsiteY3-2222" fmla="*/ 2890683 h 4923374"/>
              <a:gd name="connsiteX4-2223" fmla="*/ 7816647 w 12206748"/>
              <a:gd name="connsiteY4-2224" fmla="*/ 3613356 h 4923374"/>
              <a:gd name="connsiteX5-2225" fmla="*/ 7285702 w 12206748"/>
              <a:gd name="connsiteY5-2226" fmla="*/ 4011561 h 4923374"/>
              <a:gd name="connsiteX6-2227" fmla="*/ 7388943 w 12206748"/>
              <a:gd name="connsiteY6-2228" fmla="*/ 4923374 h 4923374"/>
              <a:gd name="connsiteX7-2229" fmla="*/ 6666271 w 12206748"/>
              <a:gd name="connsiteY7-2230" fmla="*/ 4365521 h 4923374"/>
              <a:gd name="connsiteX8-2231" fmla="*/ 5943598 w 12206748"/>
              <a:gd name="connsiteY8-2232" fmla="*/ 4011560 h 4923374"/>
              <a:gd name="connsiteX9-2233" fmla="*/ 5220928 w 12206748"/>
              <a:gd name="connsiteY9-2234" fmla="*/ 3495366 h 4923374"/>
              <a:gd name="connsiteX10-2235" fmla="*/ 3392127 w 12206748"/>
              <a:gd name="connsiteY10-2236" fmla="*/ 3185649 h 4923374"/>
              <a:gd name="connsiteX11-2237" fmla="*/ 0 w 12206748"/>
              <a:gd name="connsiteY11-2238" fmla="*/ 1858297 h 4923374"/>
              <a:gd name="connsiteX12-2239" fmla="*/ 14748 w 12206748"/>
              <a:gd name="connsiteY12-2240" fmla="*/ 0 h 4923374"/>
              <a:gd name="connsiteX0-2241" fmla="*/ 14748 w 12206748"/>
              <a:gd name="connsiteY0-2242" fmla="*/ 0 h 4923374"/>
              <a:gd name="connsiteX1-2243" fmla="*/ 12206748 w 12206748"/>
              <a:gd name="connsiteY1-2244" fmla="*/ 0 h 4923374"/>
              <a:gd name="connsiteX2-2245" fmla="*/ 12206748 w 12206748"/>
              <a:gd name="connsiteY2-2246" fmla="*/ 1887794 h 4923374"/>
              <a:gd name="connsiteX3-2247" fmla="*/ 8657302 w 12206748"/>
              <a:gd name="connsiteY3-2248" fmla="*/ 2890683 h 4923374"/>
              <a:gd name="connsiteX4-2249" fmla="*/ 7816647 w 12206748"/>
              <a:gd name="connsiteY4-2250" fmla="*/ 3613356 h 4923374"/>
              <a:gd name="connsiteX5-2251" fmla="*/ 7285702 w 12206748"/>
              <a:gd name="connsiteY5-2252" fmla="*/ 4011561 h 4923374"/>
              <a:gd name="connsiteX6-2253" fmla="*/ 7388943 w 12206748"/>
              <a:gd name="connsiteY6-2254" fmla="*/ 4923374 h 4923374"/>
              <a:gd name="connsiteX7-2255" fmla="*/ 6666271 w 12206748"/>
              <a:gd name="connsiteY7-2256" fmla="*/ 4365521 h 4923374"/>
              <a:gd name="connsiteX8-2257" fmla="*/ 5943598 w 12206748"/>
              <a:gd name="connsiteY8-2258" fmla="*/ 4011560 h 4923374"/>
              <a:gd name="connsiteX9-2259" fmla="*/ 5220928 w 12206748"/>
              <a:gd name="connsiteY9-2260" fmla="*/ 3495366 h 4923374"/>
              <a:gd name="connsiteX10-2261" fmla="*/ 3392127 w 12206748"/>
              <a:gd name="connsiteY10-2262" fmla="*/ 3185649 h 4923374"/>
              <a:gd name="connsiteX11-2263" fmla="*/ 0 w 12206748"/>
              <a:gd name="connsiteY11-2264" fmla="*/ 1858297 h 4923374"/>
              <a:gd name="connsiteX12-2265" fmla="*/ 14748 w 12206748"/>
              <a:gd name="connsiteY12-2266" fmla="*/ 0 h 4923374"/>
              <a:gd name="connsiteX0-2267" fmla="*/ 14748 w 12206748"/>
              <a:gd name="connsiteY0-2268" fmla="*/ 0 h 4923374"/>
              <a:gd name="connsiteX1-2269" fmla="*/ 12206748 w 12206748"/>
              <a:gd name="connsiteY1-2270" fmla="*/ 0 h 4923374"/>
              <a:gd name="connsiteX2-2271" fmla="*/ 12206748 w 12206748"/>
              <a:gd name="connsiteY2-2272" fmla="*/ 1887794 h 4923374"/>
              <a:gd name="connsiteX3-2273" fmla="*/ 8657302 w 12206748"/>
              <a:gd name="connsiteY3-2274" fmla="*/ 2890683 h 4923374"/>
              <a:gd name="connsiteX4-2275" fmla="*/ 7816647 w 12206748"/>
              <a:gd name="connsiteY4-2276" fmla="*/ 3613356 h 4923374"/>
              <a:gd name="connsiteX5-2277" fmla="*/ 7285702 w 12206748"/>
              <a:gd name="connsiteY5-2278" fmla="*/ 4011561 h 4923374"/>
              <a:gd name="connsiteX6-2279" fmla="*/ 7388943 w 12206748"/>
              <a:gd name="connsiteY6-2280" fmla="*/ 4923374 h 4923374"/>
              <a:gd name="connsiteX7-2281" fmla="*/ 6666271 w 12206748"/>
              <a:gd name="connsiteY7-2282" fmla="*/ 4365521 h 4923374"/>
              <a:gd name="connsiteX8-2283" fmla="*/ 5943598 w 12206748"/>
              <a:gd name="connsiteY8-2284" fmla="*/ 4011560 h 4923374"/>
              <a:gd name="connsiteX9-2285" fmla="*/ 5220928 w 12206748"/>
              <a:gd name="connsiteY9-2286" fmla="*/ 3495366 h 4923374"/>
              <a:gd name="connsiteX10-2287" fmla="*/ 3392127 w 12206748"/>
              <a:gd name="connsiteY10-2288" fmla="*/ 3185649 h 4923374"/>
              <a:gd name="connsiteX11-2289" fmla="*/ 0 w 12206748"/>
              <a:gd name="connsiteY11-2290" fmla="*/ 1858297 h 4923374"/>
              <a:gd name="connsiteX12-2291" fmla="*/ 14748 w 12206748"/>
              <a:gd name="connsiteY12-2292" fmla="*/ 0 h 4923374"/>
              <a:gd name="connsiteX0-2293" fmla="*/ 14748 w 12206748"/>
              <a:gd name="connsiteY0-2294" fmla="*/ 0 h 4960392"/>
              <a:gd name="connsiteX1-2295" fmla="*/ 12206748 w 12206748"/>
              <a:gd name="connsiteY1-2296" fmla="*/ 0 h 4960392"/>
              <a:gd name="connsiteX2-2297" fmla="*/ 12206748 w 12206748"/>
              <a:gd name="connsiteY2-2298" fmla="*/ 1887794 h 4960392"/>
              <a:gd name="connsiteX3-2299" fmla="*/ 8657302 w 12206748"/>
              <a:gd name="connsiteY3-2300" fmla="*/ 2890683 h 4960392"/>
              <a:gd name="connsiteX4-2301" fmla="*/ 7816647 w 12206748"/>
              <a:gd name="connsiteY4-2302" fmla="*/ 3613356 h 4960392"/>
              <a:gd name="connsiteX5-2303" fmla="*/ 7285702 w 12206748"/>
              <a:gd name="connsiteY5-2304" fmla="*/ 4011561 h 4960392"/>
              <a:gd name="connsiteX6-2305" fmla="*/ 7138220 w 12206748"/>
              <a:gd name="connsiteY6-2306" fmla="*/ 4960392 h 4960392"/>
              <a:gd name="connsiteX7-2307" fmla="*/ 6666271 w 12206748"/>
              <a:gd name="connsiteY7-2308" fmla="*/ 4365521 h 4960392"/>
              <a:gd name="connsiteX8-2309" fmla="*/ 5943598 w 12206748"/>
              <a:gd name="connsiteY8-2310" fmla="*/ 4011560 h 4960392"/>
              <a:gd name="connsiteX9-2311" fmla="*/ 5220928 w 12206748"/>
              <a:gd name="connsiteY9-2312" fmla="*/ 3495366 h 4960392"/>
              <a:gd name="connsiteX10-2313" fmla="*/ 3392127 w 12206748"/>
              <a:gd name="connsiteY10-2314" fmla="*/ 3185649 h 4960392"/>
              <a:gd name="connsiteX11-2315" fmla="*/ 0 w 12206748"/>
              <a:gd name="connsiteY11-2316" fmla="*/ 1858297 h 4960392"/>
              <a:gd name="connsiteX12-2317" fmla="*/ 14748 w 12206748"/>
              <a:gd name="connsiteY12-2318" fmla="*/ 0 h 4960392"/>
              <a:gd name="connsiteX0-2319" fmla="*/ 14748 w 12206748"/>
              <a:gd name="connsiteY0-2320" fmla="*/ 0 h 4960392"/>
              <a:gd name="connsiteX1-2321" fmla="*/ 12206748 w 12206748"/>
              <a:gd name="connsiteY1-2322" fmla="*/ 0 h 4960392"/>
              <a:gd name="connsiteX2-2323" fmla="*/ 12206748 w 12206748"/>
              <a:gd name="connsiteY2-2324" fmla="*/ 1887794 h 4960392"/>
              <a:gd name="connsiteX3-2325" fmla="*/ 8657302 w 12206748"/>
              <a:gd name="connsiteY3-2326" fmla="*/ 2890683 h 4960392"/>
              <a:gd name="connsiteX4-2327" fmla="*/ 7816647 w 12206748"/>
              <a:gd name="connsiteY4-2328" fmla="*/ 3613356 h 4960392"/>
              <a:gd name="connsiteX5-2329" fmla="*/ 7285702 w 12206748"/>
              <a:gd name="connsiteY5-2330" fmla="*/ 4011561 h 4960392"/>
              <a:gd name="connsiteX6-2331" fmla="*/ 7138220 w 12206748"/>
              <a:gd name="connsiteY6-2332" fmla="*/ 4960392 h 4960392"/>
              <a:gd name="connsiteX7-2333" fmla="*/ 6666271 w 12206748"/>
              <a:gd name="connsiteY7-2334" fmla="*/ 4365521 h 4960392"/>
              <a:gd name="connsiteX8-2335" fmla="*/ 5943598 w 12206748"/>
              <a:gd name="connsiteY8-2336" fmla="*/ 4011560 h 4960392"/>
              <a:gd name="connsiteX9-2337" fmla="*/ 5220928 w 12206748"/>
              <a:gd name="connsiteY9-2338" fmla="*/ 3495366 h 4960392"/>
              <a:gd name="connsiteX10-2339" fmla="*/ 3392127 w 12206748"/>
              <a:gd name="connsiteY10-2340" fmla="*/ 3185649 h 4960392"/>
              <a:gd name="connsiteX11-2341" fmla="*/ 0 w 12206748"/>
              <a:gd name="connsiteY11-2342" fmla="*/ 1858297 h 4960392"/>
              <a:gd name="connsiteX12-2343" fmla="*/ 14748 w 12206748"/>
              <a:gd name="connsiteY12-2344" fmla="*/ 0 h 4960392"/>
              <a:gd name="connsiteX0-2345" fmla="*/ 14748 w 12206748"/>
              <a:gd name="connsiteY0-2346" fmla="*/ 0 h 4960392"/>
              <a:gd name="connsiteX1-2347" fmla="*/ 12206748 w 12206748"/>
              <a:gd name="connsiteY1-2348" fmla="*/ 0 h 4960392"/>
              <a:gd name="connsiteX2-2349" fmla="*/ 12206748 w 12206748"/>
              <a:gd name="connsiteY2-2350" fmla="*/ 1887794 h 4960392"/>
              <a:gd name="connsiteX3-2351" fmla="*/ 8657302 w 12206748"/>
              <a:gd name="connsiteY3-2352" fmla="*/ 2890683 h 4960392"/>
              <a:gd name="connsiteX4-2353" fmla="*/ 7816647 w 12206748"/>
              <a:gd name="connsiteY4-2354" fmla="*/ 3613356 h 4960392"/>
              <a:gd name="connsiteX5-2355" fmla="*/ 7285702 w 12206748"/>
              <a:gd name="connsiteY5-2356" fmla="*/ 4011561 h 4960392"/>
              <a:gd name="connsiteX6-2357" fmla="*/ 7138220 w 12206748"/>
              <a:gd name="connsiteY6-2358" fmla="*/ 4960392 h 4960392"/>
              <a:gd name="connsiteX7-2359" fmla="*/ 6666271 w 12206748"/>
              <a:gd name="connsiteY7-2360" fmla="*/ 4365521 h 4960392"/>
              <a:gd name="connsiteX8-2361" fmla="*/ 5943598 w 12206748"/>
              <a:gd name="connsiteY8-2362" fmla="*/ 4011560 h 4960392"/>
              <a:gd name="connsiteX9-2363" fmla="*/ 5220928 w 12206748"/>
              <a:gd name="connsiteY9-2364" fmla="*/ 3495366 h 4960392"/>
              <a:gd name="connsiteX10-2365" fmla="*/ 3392127 w 12206748"/>
              <a:gd name="connsiteY10-2366" fmla="*/ 3185649 h 4960392"/>
              <a:gd name="connsiteX11-2367" fmla="*/ 0 w 12206748"/>
              <a:gd name="connsiteY11-2368" fmla="*/ 1858297 h 4960392"/>
              <a:gd name="connsiteX12-2369" fmla="*/ 14748 w 12206748"/>
              <a:gd name="connsiteY12-2370" fmla="*/ 0 h 4960392"/>
              <a:gd name="connsiteX0-2371" fmla="*/ 14748 w 12206748"/>
              <a:gd name="connsiteY0-2372" fmla="*/ 0 h 4960392"/>
              <a:gd name="connsiteX1-2373" fmla="*/ 12206748 w 12206748"/>
              <a:gd name="connsiteY1-2374" fmla="*/ 0 h 4960392"/>
              <a:gd name="connsiteX2-2375" fmla="*/ 12206748 w 12206748"/>
              <a:gd name="connsiteY2-2376" fmla="*/ 1887794 h 4960392"/>
              <a:gd name="connsiteX3-2377" fmla="*/ 8657302 w 12206748"/>
              <a:gd name="connsiteY3-2378" fmla="*/ 2890683 h 4960392"/>
              <a:gd name="connsiteX4-2379" fmla="*/ 7816647 w 12206748"/>
              <a:gd name="connsiteY4-2380" fmla="*/ 3613356 h 4960392"/>
              <a:gd name="connsiteX5-2381" fmla="*/ 7374192 w 12206748"/>
              <a:gd name="connsiteY5-2382" fmla="*/ 4067088 h 4960392"/>
              <a:gd name="connsiteX6-2383" fmla="*/ 7138220 w 12206748"/>
              <a:gd name="connsiteY6-2384" fmla="*/ 4960392 h 4960392"/>
              <a:gd name="connsiteX7-2385" fmla="*/ 6666271 w 12206748"/>
              <a:gd name="connsiteY7-2386" fmla="*/ 4365521 h 4960392"/>
              <a:gd name="connsiteX8-2387" fmla="*/ 5943598 w 12206748"/>
              <a:gd name="connsiteY8-2388" fmla="*/ 4011560 h 4960392"/>
              <a:gd name="connsiteX9-2389" fmla="*/ 5220928 w 12206748"/>
              <a:gd name="connsiteY9-2390" fmla="*/ 3495366 h 4960392"/>
              <a:gd name="connsiteX10-2391" fmla="*/ 3392127 w 12206748"/>
              <a:gd name="connsiteY10-2392" fmla="*/ 3185649 h 4960392"/>
              <a:gd name="connsiteX11-2393" fmla="*/ 0 w 12206748"/>
              <a:gd name="connsiteY11-2394" fmla="*/ 1858297 h 4960392"/>
              <a:gd name="connsiteX12-2395" fmla="*/ 14748 w 12206748"/>
              <a:gd name="connsiteY12-2396" fmla="*/ 0 h 4960392"/>
              <a:gd name="connsiteX0-2397" fmla="*/ 14748 w 12206748"/>
              <a:gd name="connsiteY0-2398" fmla="*/ 0 h 4836809"/>
              <a:gd name="connsiteX1-2399" fmla="*/ 12206748 w 12206748"/>
              <a:gd name="connsiteY1-2400" fmla="*/ 0 h 4836809"/>
              <a:gd name="connsiteX2-2401" fmla="*/ 12206748 w 12206748"/>
              <a:gd name="connsiteY2-2402" fmla="*/ 1887794 h 4836809"/>
              <a:gd name="connsiteX3-2403" fmla="*/ 8657302 w 12206748"/>
              <a:gd name="connsiteY3-2404" fmla="*/ 2890683 h 4836809"/>
              <a:gd name="connsiteX4-2405" fmla="*/ 7816647 w 12206748"/>
              <a:gd name="connsiteY4-2406" fmla="*/ 3613356 h 4836809"/>
              <a:gd name="connsiteX5-2407" fmla="*/ 7374192 w 12206748"/>
              <a:gd name="connsiteY5-2408" fmla="*/ 4067088 h 4836809"/>
              <a:gd name="connsiteX6-2409" fmla="*/ 6111279 w 12206748"/>
              <a:gd name="connsiteY6-2410" fmla="*/ 4836809 h 4836809"/>
              <a:gd name="connsiteX7-2411" fmla="*/ 6666271 w 12206748"/>
              <a:gd name="connsiteY7-2412" fmla="*/ 4365521 h 4836809"/>
              <a:gd name="connsiteX8-2413" fmla="*/ 5943598 w 12206748"/>
              <a:gd name="connsiteY8-2414" fmla="*/ 4011560 h 4836809"/>
              <a:gd name="connsiteX9-2415" fmla="*/ 5220928 w 12206748"/>
              <a:gd name="connsiteY9-2416" fmla="*/ 3495366 h 4836809"/>
              <a:gd name="connsiteX10-2417" fmla="*/ 3392127 w 12206748"/>
              <a:gd name="connsiteY10-2418" fmla="*/ 3185649 h 4836809"/>
              <a:gd name="connsiteX11-2419" fmla="*/ 0 w 12206748"/>
              <a:gd name="connsiteY11-2420" fmla="*/ 1858297 h 4836809"/>
              <a:gd name="connsiteX12-2421" fmla="*/ 14748 w 12206748"/>
              <a:gd name="connsiteY12-2422" fmla="*/ 0 h 4836809"/>
              <a:gd name="connsiteX0-2423" fmla="*/ 14748 w 12206748"/>
              <a:gd name="connsiteY0-2424" fmla="*/ 0 h 4836809"/>
              <a:gd name="connsiteX1-2425" fmla="*/ 12206748 w 12206748"/>
              <a:gd name="connsiteY1-2426" fmla="*/ 0 h 4836809"/>
              <a:gd name="connsiteX2-2427" fmla="*/ 12206748 w 12206748"/>
              <a:gd name="connsiteY2-2428" fmla="*/ 1887794 h 4836809"/>
              <a:gd name="connsiteX3-2429" fmla="*/ 8657302 w 12206748"/>
              <a:gd name="connsiteY3-2430" fmla="*/ 2890683 h 4836809"/>
              <a:gd name="connsiteX4-2431" fmla="*/ 7816647 w 12206748"/>
              <a:gd name="connsiteY4-2432" fmla="*/ 3613356 h 4836809"/>
              <a:gd name="connsiteX5-2433" fmla="*/ 7374192 w 12206748"/>
              <a:gd name="connsiteY5-2434" fmla="*/ 4067088 h 4836809"/>
              <a:gd name="connsiteX6-2435" fmla="*/ 6111279 w 12206748"/>
              <a:gd name="connsiteY6-2436" fmla="*/ 4836809 h 4836809"/>
              <a:gd name="connsiteX7-2437" fmla="*/ 6666271 w 12206748"/>
              <a:gd name="connsiteY7-2438" fmla="*/ 4365521 h 4836809"/>
              <a:gd name="connsiteX8-2439" fmla="*/ 5648176 w 12206748"/>
              <a:gd name="connsiteY8-2440" fmla="*/ 3993905 h 4836809"/>
              <a:gd name="connsiteX9-2441" fmla="*/ 5220928 w 12206748"/>
              <a:gd name="connsiteY9-2442" fmla="*/ 3495366 h 4836809"/>
              <a:gd name="connsiteX10-2443" fmla="*/ 3392127 w 12206748"/>
              <a:gd name="connsiteY10-2444" fmla="*/ 3185649 h 4836809"/>
              <a:gd name="connsiteX11-2445" fmla="*/ 0 w 12206748"/>
              <a:gd name="connsiteY11-2446" fmla="*/ 1858297 h 4836809"/>
              <a:gd name="connsiteX12-2447" fmla="*/ 14748 w 12206748"/>
              <a:gd name="connsiteY12-2448" fmla="*/ 0 h 4836809"/>
              <a:gd name="connsiteX0-2449" fmla="*/ 14748 w 12206748"/>
              <a:gd name="connsiteY0-2450" fmla="*/ 0 h 4836809"/>
              <a:gd name="connsiteX1-2451" fmla="*/ 12206748 w 12206748"/>
              <a:gd name="connsiteY1-2452" fmla="*/ 0 h 4836809"/>
              <a:gd name="connsiteX2-2453" fmla="*/ 12206748 w 12206748"/>
              <a:gd name="connsiteY2-2454" fmla="*/ 1887794 h 4836809"/>
              <a:gd name="connsiteX3-2455" fmla="*/ 8657302 w 12206748"/>
              <a:gd name="connsiteY3-2456" fmla="*/ 2890683 h 4836809"/>
              <a:gd name="connsiteX4-2457" fmla="*/ 7816647 w 12206748"/>
              <a:gd name="connsiteY4-2458" fmla="*/ 3613356 h 4836809"/>
              <a:gd name="connsiteX5-2459" fmla="*/ 7374192 w 12206748"/>
              <a:gd name="connsiteY5-2460" fmla="*/ 4067088 h 4836809"/>
              <a:gd name="connsiteX6-2461" fmla="*/ 6111279 w 12206748"/>
              <a:gd name="connsiteY6-2462" fmla="*/ 4836809 h 4836809"/>
              <a:gd name="connsiteX7-2463" fmla="*/ 5976954 w 12206748"/>
              <a:gd name="connsiteY7-2464" fmla="*/ 4330211 h 4836809"/>
              <a:gd name="connsiteX8-2465" fmla="*/ 5648176 w 12206748"/>
              <a:gd name="connsiteY8-2466" fmla="*/ 3993905 h 4836809"/>
              <a:gd name="connsiteX9-2467" fmla="*/ 5220928 w 12206748"/>
              <a:gd name="connsiteY9-2468" fmla="*/ 3495366 h 4836809"/>
              <a:gd name="connsiteX10-2469" fmla="*/ 3392127 w 12206748"/>
              <a:gd name="connsiteY10-2470" fmla="*/ 3185649 h 4836809"/>
              <a:gd name="connsiteX11-2471" fmla="*/ 0 w 12206748"/>
              <a:gd name="connsiteY11-2472" fmla="*/ 1858297 h 4836809"/>
              <a:gd name="connsiteX12-2473" fmla="*/ 14748 w 12206748"/>
              <a:gd name="connsiteY12-2474" fmla="*/ 0 h 4836809"/>
              <a:gd name="connsiteX0-2475" fmla="*/ 14748 w 12206748"/>
              <a:gd name="connsiteY0-2476" fmla="*/ 0 h 4836809"/>
              <a:gd name="connsiteX1-2477" fmla="*/ 12206748 w 12206748"/>
              <a:gd name="connsiteY1-2478" fmla="*/ 0 h 4836809"/>
              <a:gd name="connsiteX2-2479" fmla="*/ 12206748 w 12206748"/>
              <a:gd name="connsiteY2-2480" fmla="*/ 1887794 h 4836809"/>
              <a:gd name="connsiteX3-2481" fmla="*/ 8657302 w 12206748"/>
              <a:gd name="connsiteY3-2482" fmla="*/ 2890683 h 4836809"/>
              <a:gd name="connsiteX4-2483" fmla="*/ 7816647 w 12206748"/>
              <a:gd name="connsiteY4-2484" fmla="*/ 3613356 h 4836809"/>
              <a:gd name="connsiteX5-2485" fmla="*/ 6952161 w 12206748"/>
              <a:gd name="connsiteY5-2486" fmla="*/ 4014124 h 4836809"/>
              <a:gd name="connsiteX6-2487" fmla="*/ 6111279 w 12206748"/>
              <a:gd name="connsiteY6-2488" fmla="*/ 4836809 h 4836809"/>
              <a:gd name="connsiteX7-2489" fmla="*/ 5976954 w 12206748"/>
              <a:gd name="connsiteY7-2490" fmla="*/ 4330211 h 4836809"/>
              <a:gd name="connsiteX8-2491" fmla="*/ 5648176 w 12206748"/>
              <a:gd name="connsiteY8-2492" fmla="*/ 3993905 h 4836809"/>
              <a:gd name="connsiteX9-2493" fmla="*/ 5220928 w 12206748"/>
              <a:gd name="connsiteY9-2494" fmla="*/ 3495366 h 4836809"/>
              <a:gd name="connsiteX10-2495" fmla="*/ 3392127 w 12206748"/>
              <a:gd name="connsiteY10-2496" fmla="*/ 3185649 h 4836809"/>
              <a:gd name="connsiteX11-2497" fmla="*/ 0 w 12206748"/>
              <a:gd name="connsiteY11-2498" fmla="*/ 1858297 h 4836809"/>
              <a:gd name="connsiteX12-2499" fmla="*/ 14748 w 12206748"/>
              <a:gd name="connsiteY12-2500" fmla="*/ 0 h 4836809"/>
              <a:gd name="connsiteX0-2501" fmla="*/ 14748 w 12206748"/>
              <a:gd name="connsiteY0-2502" fmla="*/ 0 h 4836809"/>
              <a:gd name="connsiteX1-2503" fmla="*/ 12206748 w 12206748"/>
              <a:gd name="connsiteY1-2504" fmla="*/ 0 h 4836809"/>
              <a:gd name="connsiteX2-2505" fmla="*/ 12206748 w 12206748"/>
              <a:gd name="connsiteY2-2506" fmla="*/ 1887794 h 4836809"/>
              <a:gd name="connsiteX3-2507" fmla="*/ 8657302 w 12206748"/>
              <a:gd name="connsiteY3-2508" fmla="*/ 2890683 h 4836809"/>
              <a:gd name="connsiteX4-2509" fmla="*/ 7704105 w 12206748"/>
              <a:gd name="connsiteY4-2510" fmla="*/ 3613356 h 4836809"/>
              <a:gd name="connsiteX5-2511" fmla="*/ 6952161 w 12206748"/>
              <a:gd name="connsiteY5-2512" fmla="*/ 4014124 h 4836809"/>
              <a:gd name="connsiteX6-2513" fmla="*/ 6111279 w 12206748"/>
              <a:gd name="connsiteY6-2514" fmla="*/ 4836809 h 4836809"/>
              <a:gd name="connsiteX7-2515" fmla="*/ 5976954 w 12206748"/>
              <a:gd name="connsiteY7-2516" fmla="*/ 4330211 h 4836809"/>
              <a:gd name="connsiteX8-2517" fmla="*/ 5648176 w 12206748"/>
              <a:gd name="connsiteY8-2518" fmla="*/ 3993905 h 4836809"/>
              <a:gd name="connsiteX9-2519" fmla="*/ 5220928 w 12206748"/>
              <a:gd name="connsiteY9-2520" fmla="*/ 3495366 h 4836809"/>
              <a:gd name="connsiteX10-2521" fmla="*/ 3392127 w 12206748"/>
              <a:gd name="connsiteY10-2522" fmla="*/ 3185649 h 4836809"/>
              <a:gd name="connsiteX11-2523" fmla="*/ 0 w 12206748"/>
              <a:gd name="connsiteY11-2524" fmla="*/ 1858297 h 4836809"/>
              <a:gd name="connsiteX12-2525" fmla="*/ 14748 w 12206748"/>
              <a:gd name="connsiteY12-2526" fmla="*/ 0 h 4836809"/>
              <a:gd name="connsiteX0-2527" fmla="*/ 14748 w 12206748"/>
              <a:gd name="connsiteY0-2528" fmla="*/ 0 h 4836809"/>
              <a:gd name="connsiteX1-2529" fmla="*/ 12206748 w 12206748"/>
              <a:gd name="connsiteY1-2530" fmla="*/ 0 h 4836809"/>
              <a:gd name="connsiteX2-2531" fmla="*/ 12206748 w 12206748"/>
              <a:gd name="connsiteY2-2532" fmla="*/ 1887794 h 4836809"/>
              <a:gd name="connsiteX3-2533" fmla="*/ 8460354 w 12206748"/>
              <a:gd name="connsiteY3-2534" fmla="*/ 2943647 h 4836809"/>
              <a:gd name="connsiteX4-2535" fmla="*/ 7704105 w 12206748"/>
              <a:gd name="connsiteY4-2536" fmla="*/ 3613356 h 4836809"/>
              <a:gd name="connsiteX5-2537" fmla="*/ 6952161 w 12206748"/>
              <a:gd name="connsiteY5-2538" fmla="*/ 4014124 h 4836809"/>
              <a:gd name="connsiteX6-2539" fmla="*/ 6111279 w 12206748"/>
              <a:gd name="connsiteY6-2540" fmla="*/ 4836809 h 4836809"/>
              <a:gd name="connsiteX7-2541" fmla="*/ 5976954 w 12206748"/>
              <a:gd name="connsiteY7-2542" fmla="*/ 4330211 h 4836809"/>
              <a:gd name="connsiteX8-2543" fmla="*/ 5648176 w 12206748"/>
              <a:gd name="connsiteY8-2544" fmla="*/ 3993905 h 4836809"/>
              <a:gd name="connsiteX9-2545" fmla="*/ 5220928 w 12206748"/>
              <a:gd name="connsiteY9-2546" fmla="*/ 3495366 h 4836809"/>
              <a:gd name="connsiteX10-2547" fmla="*/ 3392127 w 12206748"/>
              <a:gd name="connsiteY10-2548" fmla="*/ 3185649 h 4836809"/>
              <a:gd name="connsiteX11-2549" fmla="*/ 0 w 12206748"/>
              <a:gd name="connsiteY11-2550" fmla="*/ 1858297 h 4836809"/>
              <a:gd name="connsiteX12-2551" fmla="*/ 14748 w 12206748"/>
              <a:gd name="connsiteY12-2552" fmla="*/ 0 h 4836809"/>
              <a:gd name="connsiteX0-2553" fmla="*/ 14748 w 12206748"/>
              <a:gd name="connsiteY0-2554" fmla="*/ 0 h 4836809"/>
              <a:gd name="connsiteX1-2555" fmla="*/ 12206748 w 12206748"/>
              <a:gd name="connsiteY1-2556" fmla="*/ 0 h 4836809"/>
              <a:gd name="connsiteX2-2557" fmla="*/ 12206748 w 12206748"/>
              <a:gd name="connsiteY2-2558" fmla="*/ 1887794 h 4836809"/>
              <a:gd name="connsiteX3-2559" fmla="*/ 8460354 w 12206748"/>
              <a:gd name="connsiteY3-2560" fmla="*/ 2943647 h 4836809"/>
              <a:gd name="connsiteX4-2561" fmla="*/ 7605631 w 12206748"/>
              <a:gd name="connsiteY4-2562" fmla="*/ 3666320 h 4836809"/>
              <a:gd name="connsiteX5-2563" fmla="*/ 6952161 w 12206748"/>
              <a:gd name="connsiteY5-2564" fmla="*/ 4014124 h 4836809"/>
              <a:gd name="connsiteX6-2565" fmla="*/ 6111279 w 12206748"/>
              <a:gd name="connsiteY6-2566" fmla="*/ 4836809 h 4836809"/>
              <a:gd name="connsiteX7-2567" fmla="*/ 5976954 w 12206748"/>
              <a:gd name="connsiteY7-2568" fmla="*/ 4330211 h 4836809"/>
              <a:gd name="connsiteX8-2569" fmla="*/ 5648176 w 12206748"/>
              <a:gd name="connsiteY8-2570" fmla="*/ 3993905 h 4836809"/>
              <a:gd name="connsiteX9-2571" fmla="*/ 5220928 w 12206748"/>
              <a:gd name="connsiteY9-2572" fmla="*/ 3495366 h 4836809"/>
              <a:gd name="connsiteX10-2573" fmla="*/ 3392127 w 12206748"/>
              <a:gd name="connsiteY10-2574" fmla="*/ 3185649 h 4836809"/>
              <a:gd name="connsiteX11-2575" fmla="*/ 0 w 12206748"/>
              <a:gd name="connsiteY11-2576" fmla="*/ 1858297 h 4836809"/>
              <a:gd name="connsiteX12-2577" fmla="*/ 14748 w 12206748"/>
              <a:gd name="connsiteY12-2578" fmla="*/ 0 h 4836809"/>
              <a:gd name="connsiteX0-2579" fmla="*/ 14748 w 12206748"/>
              <a:gd name="connsiteY0-2580" fmla="*/ 0 h 4836809"/>
              <a:gd name="connsiteX1-2581" fmla="*/ 12206748 w 12206748"/>
              <a:gd name="connsiteY1-2582" fmla="*/ 0 h 4836809"/>
              <a:gd name="connsiteX2-2583" fmla="*/ 12206748 w 12206748"/>
              <a:gd name="connsiteY2-2584" fmla="*/ 1887794 h 4836809"/>
              <a:gd name="connsiteX3-2585" fmla="*/ 8460354 w 12206748"/>
              <a:gd name="connsiteY3-2586" fmla="*/ 2943647 h 4836809"/>
              <a:gd name="connsiteX4-2587" fmla="*/ 7605631 w 12206748"/>
              <a:gd name="connsiteY4-2588" fmla="*/ 3666320 h 4836809"/>
              <a:gd name="connsiteX5-2589" fmla="*/ 6614536 w 12206748"/>
              <a:gd name="connsiteY5-2590" fmla="*/ 4067089 h 4836809"/>
              <a:gd name="connsiteX6-2591" fmla="*/ 6111279 w 12206748"/>
              <a:gd name="connsiteY6-2592" fmla="*/ 4836809 h 4836809"/>
              <a:gd name="connsiteX7-2593" fmla="*/ 5976954 w 12206748"/>
              <a:gd name="connsiteY7-2594" fmla="*/ 4330211 h 4836809"/>
              <a:gd name="connsiteX8-2595" fmla="*/ 5648176 w 12206748"/>
              <a:gd name="connsiteY8-2596" fmla="*/ 3993905 h 4836809"/>
              <a:gd name="connsiteX9-2597" fmla="*/ 5220928 w 12206748"/>
              <a:gd name="connsiteY9-2598" fmla="*/ 3495366 h 4836809"/>
              <a:gd name="connsiteX10-2599" fmla="*/ 3392127 w 12206748"/>
              <a:gd name="connsiteY10-2600" fmla="*/ 3185649 h 4836809"/>
              <a:gd name="connsiteX11-2601" fmla="*/ 0 w 12206748"/>
              <a:gd name="connsiteY11-2602" fmla="*/ 1858297 h 4836809"/>
              <a:gd name="connsiteX12-2603" fmla="*/ 14748 w 12206748"/>
              <a:gd name="connsiteY12-2604" fmla="*/ 0 h 48368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75" y="connsiteY7-76"/>
              </a:cxn>
              <a:cxn ang="0">
                <a:pos x="connsiteX8-93" y="connsiteY8-94"/>
              </a:cxn>
              <a:cxn ang="0">
                <a:pos x="connsiteX9-113" y="connsiteY9-114"/>
              </a:cxn>
              <a:cxn ang="0">
                <a:pos x="connsiteX10-335" y="connsiteY10-336"/>
              </a:cxn>
              <a:cxn ang="0">
                <a:pos x="connsiteX11-469" y="connsiteY11-470"/>
              </a:cxn>
              <a:cxn ang="0">
                <a:pos x="connsiteX12-615" y="connsiteY12-616"/>
              </a:cxn>
            </a:cxnLst>
            <a:rect l="l" t="t" r="r" b="b"/>
            <a:pathLst>
              <a:path w="12206748" h="4836809">
                <a:moveTo>
                  <a:pt x="14748" y="0"/>
                </a:moveTo>
                <a:lnTo>
                  <a:pt x="12206748" y="0"/>
                </a:lnTo>
                <a:lnTo>
                  <a:pt x="12206748" y="1887794"/>
                </a:lnTo>
                <a:cubicBezTo>
                  <a:pt x="11568471" y="2408904"/>
                  <a:pt x="9227207" y="2647226"/>
                  <a:pt x="8460354" y="2943647"/>
                </a:cubicBezTo>
                <a:cubicBezTo>
                  <a:pt x="7693501" y="3240068"/>
                  <a:pt x="7913267" y="3479080"/>
                  <a:pt x="7605631" y="3666320"/>
                </a:cubicBezTo>
                <a:cubicBezTo>
                  <a:pt x="7297995" y="3853560"/>
                  <a:pt x="6712859" y="3912231"/>
                  <a:pt x="6614536" y="4067089"/>
                </a:cubicBezTo>
                <a:cubicBezTo>
                  <a:pt x="6516213" y="4221947"/>
                  <a:pt x="6322674" y="4441775"/>
                  <a:pt x="6111279" y="4836809"/>
                </a:cubicBezTo>
                <a:cubicBezTo>
                  <a:pt x="6091613" y="4463751"/>
                  <a:pt x="6054138" y="4470695"/>
                  <a:pt x="5976954" y="4330211"/>
                </a:cubicBezTo>
                <a:cubicBezTo>
                  <a:pt x="5899770" y="4189727"/>
                  <a:pt x="5774180" y="4133046"/>
                  <a:pt x="5648176" y="3993905"/>
                </a:cubicBezTo>
                <a:cubicBezTo>
                  <a:pt x="5522172" y="3854764"/>
                  <a:pt x="5596936" y="3630075"/>
                  <a:pt x="5220928" y="3495366"/>
                </a:cubicBezTo>
                <a:cubicBezTo>
                  <a:pt x="4844920" y="3360657"/>
                  <a:pt x="4262282" y="3458494"/>
                  <a:pt x="3392127" y="3185649"/>
                </a:cubicBezTo>
                <a:cubicBezTo>
                  <a:pt x="2521972" y="2912804"/>
                  <a:pt x="1312606" y="2050026"/>
                  <a:pt x="0" y="1858297"/>
                </a:cubicBezTo>
                <a:lnTo>
                  <a:pt x="14748" y="0"/>
                </a:lnTo>
                <a:close/>
              </a:path>
            </a:pathLst>
          </a:custGeom>
          <a:blipFill dpi="0" rotWithShape="1">
            <a:blip r:embed="rId2"/>
            <a:srcRect/>
            <a:tile tx="0" ty="-27940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形状 10"/>
          <p:cNvSpPr/>
          <p:nvPr>
            <p:custDataLst>
              <p:tags r:id="rId3"/>
            </p:custDataLst>
          </p:nvPr>
        </p:nvSpPr>
        <p:spPr>
          <a:xfrm>
            <a:off x="0" y="4513417"/>
            <a:ext cx="6096000" cy="2344583"/>
          </a:xfrm>
          <a:custGeom>
            <a:avLst/>
            <a:gdLst>
              <a:gd name="connsiteX0" fmla="*/ 0 w 6096000"/>
              <a:gd name="connsiteY0" fmla="*/ 0 h 2344583"/>
              <a:gd name="connsiteX1" fmla="*/ 6096000 w 6096000"/>
              <a:gd name="connsiteY1" fmla="*/ 0 h 2344583"/>
              <a:gd name="connsiteX2" fmla="*/ 6096000 w 6096000"/>
              <a:gd name="connsiteY2" fmla="*/ 2344583 h 2344583"/>
              <a:gd name="connsiteX3" fmla="*/ 0 w 6096000"/>
              <a:gd name="connsiteY3" fmla="*/ 2344583 h 2344583"/>
            </a:gdLst>
            <a:ahLst/>
            <a:cxnLst>
              <a:cxn ang="0">
                <a:pos x="connsiteX0" y="connsiteY0"/>
              </a:cxn>
              <a:cxn ang="0">
                <a:pos x="connsiteX1" y="connsiteY1"/>
              </a:cxn>
              <a:cxn ang="0">
                <a:pos x="connsiteX2" y="connsiteY2"/>
              </a:cxn>
              <a:cxn ang="0">
                <a:pos x="connsiteX3" y="connsiteY3"/>
              </a:cxn>
            </a:cxnLst>
            <a:rect l="l" t="t" r="r" b="b"/>
            <a:pathLst>
              <a:path w="6096000" h="2344583">
                <a:moveTo>
                  <a:pt x="0" y="0"/>
                </a:moveTo>
                <a:lnTo>
                  <a:pt x="6096000" y="0"/>
                </a:lnTo>
                <a:lnTo>
                  <a:pt x="6096000" y="2344583"/>
                </a:lnTo>
                <a:lnTo>
                  <a:pt x="0" y="2344583"/>
                </a:lnTo>
                <a:close/>
              </a:path>
            </a:pathLst>
          </a:custGeom>
          <a:blipFill dpi="0" rotWithShape="1">
            <a:blip r:embed="rId4">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文本框 15"/>
          <p:cNvSpPr txBox="1"/>
          <p:nvPr/>
        </p:nvSpPr>
        <p:spPr>
          <a:xfrm>
            <a:off x="3457136" y="3762470"/>
            <a:ext cx="5262980" cy="1107996"/>
          </a:xfrm>
          <a:prstGeom prst="rect">
            <a:avLst/>
          </a:prstGeom>
          <a:noFill/>
        </p:spPr>
        <p:txBody>
          <a:bodyPr wrap="none" rtlCol="0">
            <a:spAutoFit/>
          </a:bodyPr>
          <a:lstStyle/>
          <a:p>
            <a:pPr algn="ctr"/>
            <a:r>
              <a:rPr lang="zh-CN" altLang="en-US" sz="6600" dirty="0">
                <a:solidFill>
                  <a:srgbClr val="202F5A"/>
                </a:solidFill>
                <a:latin typeface="思源宋体 Heavy" pitchFamily="18" charset="-122"/>
                <a:ea typeface="思源宋体 Heavy" pitchFamily="18" charset="-122"/>
              </a:rPr>
              <a:t>感谢您的观看</a:t>
            </a:r>
            <a:endParaRPr lang="zh-CN" altLang="en-US" sz="6600" dirty="0">
              <a:solidFill>
                <a:srgbClr val="202F5A"/>
              </a:solidFill>
              <a:latin typeface="思源宋体 Heavy" pitchFamily="18" charset="-122"/>
              <a:ea typeface="思源宋体 Heavy" pitchFamily="18" charset="-122"/>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5611415" y="368300"/>
            <a:ext cx="969171" cy="2103438"/>
          </a:xfrm>
          <a:prstGeom prst="roundRect">
            <a:avLst/>
          </a:prstGeom>
          <a:noFill/>
          <a:ln w="25400">
            <a:solidFill>
              <a:srgbClr val="202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276349" y="2889250"/>
            <a:ext cx="1943100" cy="1943100"/>
          </a:xfrm>
          <a:prstGeom prst="ellipse">
            <a:avLst/>
          </a:prstGeom>
          <a:solidFill>
            <a:srgbClr val="3B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5400000">
            <a:off x="3862069" y="2889250"/>
            <a:ext cx="1943100" cy="1943100"/>
          </a:xfrm>
          <a:prstGeom prst="ellipse">
            <a:avLst/>
          </a:prstGeom>
          <a:solidFill>
            <a:srgbClr val="3B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5400000">
            <a:off x="6447789" y="2889250"/>
            <a:ext cx="1943100" cy="1943100"/>
          </a:xfrm>
          <a:prstGeom prst="ellipse">
            <a:avLst/>
          </a:prstGeom>
          <a:solidFill>
            <a:srgbClr val="3B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033509" y="2889250"/>
            <a:ext cx="1943100" cy="1943100"/>
          </a:xfrm>
          <a:prstGeom prst="ellipse">
            <a:avLst/>
          </a:prstGeom>
          <a:solidFill>
            <a:srgbClr val="3B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23662" y="218765"/>
            <a:ext cx="2023285" cy="1956420"/>
          </a:xfrm>
          <a:prstGeom prst="rect">
            <a:avLst/>
          </a:prstGeom>
        </p:spPr>
      </p:pic>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6545053" y="218765"/>
            <a:ext cx="2023285" cy="1956420"/>
          </a:xfrm>
          <a:prstGeom prst="rect">
            <a:avLst/>
          </a:prstGeom>
        </p:spPr>
      </p:pic>
      <p:sp>
        <p:nvSpPr>
          <p:cNvPr id="11" name="文本框 10"/>
          <p:cNvSpPr txBox="1"/>
          <p:nvPr/>
        </p:nvSpPr>
        <p:spPr>
          <a:xfrm>
            <a:off x="5495836" y="527467"/>
            <a:ext cx="1200329" cy="1785104"/>
          </a:xfrm>
          <a:prstGeom prst="rect">
            <a:avLst/>
          </a:prstGeom>
          <a:noFill/>
        </p:spPr>
        <p:txBody>
          <a:bodyPr vert="eaVert" wrap="none" rtlCol="0">
            <a:spAutoFit/>
          </a:bodyPr>
          <a:lstStyle/>
          <a:p>
            <a:pPr algn="ctr"/>
            <a:r>
              <a:rPr lang="zh-CN" altLang="en-US" sz="6600" dirty="0">
                <a:solidFill>
                  <a:srgbClr val="202F5A"/>
                </a:solidFill>
                <a:latin typeface="思源宋体 Heavy" pitchFamily="18" charset="-122"/>
                <a:ea typeface="思源宋体 Heavy" pitchFamily="18" charset="-122"/>
              </a:rPr>
              <a:t>目录</a:t>
            </a:r>
            <a:endParaRPr lang="zh-CN" altLang="en-US" sz="6600" dirty="0">
              <a:solidFill>
                <a:srgbClr val="202F5A"/>
              </a:solidFill>
              <a:latin typeface="思源宋体 Heavy" pitchFamily="18" charset="-122"/>
              <a:ea typeface="思源宋体 Heavy" pitchFamily="18" charset="-122"/>
            </a:endParaRPr>
          </a:p>
        </p:txBody>
      </p:sp>
      <p:pic>
        <p:nvPicPr>
          <p:cNvPr id="13" name="图片 12"/>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b="15329"/>
          <a:stretch>
            <a:fillRect/>
          </a:stretch>
        </p:blipFill>
        <p:spPr>
          <a:xfrm>
            <a:off x="0" y="4832350"/>
            <a:ext cx="12192000" cy="1788795"/>
          </a:xfrm>
          <a:prstGeom prst="rect">
            <a:avLst/>
          </a:prstGeom>
        </p:spPr>
      </p:pic>
      <p:sp>
        <p:nvSpPr>
          <p:cNvPr id="15" name="文本框 14"/>
          <p:cNvSpPr txBox="1"/>
          <p:nvPr/>
        </p:nvSpPr>
        <p:spPr>
          <a:xfrm>
            <a:off x="1591309" y="3137525"/>
            <a:ext cx="1313180" cy="1446550"/>
          </a:xfrm>
          <a:prstGeom prst="rect">
            <a:avLst/>
          </a:prstGeom>
          <a:noFill/>
        </p:spPr>
        <p:txBody>
          <a:bodyPr vert="horz" wrap="none" rtlCol="0">
            <a:spAutoFit/>
          </a:bodyPr>
          <a:lstStyle/>
          <a:p>
            <a:pPr algn="ctr"/>
            <a:r>
              <a:rPr lang="zh-CN" altLang="en-US" sz="4400" dirty="0">
                <a:solidFill>
                  <a:schemeClr val="bg1"/>
                </a:solidFill>
                <a:latin typeface="思源宋体 Heavy" pitchFamily="18" charset="-122"/>
                <a:ea typeface="思源宋体 Heavy" pitchFamily="18" charset="-122"/>
              </a:rPr>
              <a:t>项目</a:t>
            </a:r>
            <a:endParaRPr lang="en-US" altLang="zh-CN" sz="4400" dirty="0">
              <a:solidFill>
                <a:schemeClr val="bg1"/>
              </a:solidFill>
              <a:latin typeface="思源宋体 Heavy" pitchFamily="18" charset="-122"/>
              <a:ea typeface="思源宋体 Heavy" pitchFamily="18" charset="-122"/>
            </a:endParaRPr>
          </a:p>
          <a:p>
            <a:pPr algn="ctr"/>
            <a:r>
              <a:rPr lang="zh-CN" altLang="en-US" sz="4400" dirty="0">
                <a:solidFill>
                  <a:schemeClr val="bg1"/>
                </a:solidFill>
                <a:latin typeface="思源宋体 Heavy" pitchFamily="18" charset="-122"/>
                <a:ea typeface="思源宋体 Heavy" pitchFamily="18" charset="-122"/>
              </a:rPr>
              <a:t>介绍</a:t>
            </a:r>
            <a:endParaRPr lang="zh-CN" altLang="en-US" sz="4400" dirty="0">
              <a:solidFill>
                <a:schemeClr val="bg1"/>
              </a:solidFill>
              <a:latin typeface="思源宋体 Heavy" pitchFamily="18" charset="-122"/>
              <a:ea typeface="思源宋体 Heavy" pitchFamily="18" charset="-122"/>
            </a:endParaRPr>
          </a:p>
        </p:txBody>
      </p:sp>
      <p:sp>
        <p:nvSpPr>
          <p:cNvPr id="16" name="文本框 15"/>
          <p:cNvSpPr txBox="1"/>
          <p:nvPr/>
        </p:nvSpPr>
        <p:spPr>
          <a:xfrm>
            <a:off x="4182655" y="3137525"/>
            <a:ext cx="1313180" cy="1446550"/>
          </a:xfrm>
          <a:prstGeom prst="rect">
            <a:avLst/>
          </a:prstGeom>
          <a:noFill/>
        </p:spPr>
        <p:txBody>
          <a:bodyPr vert="horz" wrap="none" rtlCol="0">
            <a:spAutoFit/>
          </a:bodyPr>
          <a:lstStyle/>
          <a:p>
            <a:pPr algn="ctr"/>
            <a:r>
              <a:rPr lang="zh-CN" altLang="en-US" sz="4400" dirty="0">
                <a:solidFill>
                  <a:schemeClr val="bg1"/>
                </a:solidFill>
                <a:latin typeface="思源宋体 Heavy" pitchFamily="18" charset="-122"/>
                <a:ea typeface="思源宋体 Heavy" pitchFamily="18" charset="-122"/>
              </a:rPr>
              <a:t>现状</a:t>
            </a:r>
            <a:endParaRPr lang="en-US" altLang="zh-CN" sz="4400" dirty="0">
              <a:solidFill>
                <a:schemeClr val="bg1"/>
              </a:solidFill>
              <a:latin typeface="思源宋体 Heavy" pitchFamily="18" charset="-122"/>
              <a:ea typeface="思源宋体 Heavy" pitchFamily="18" charset="-122"/>
            </a:endParaRPr>
          </a:p>
          <a:p>
            <a:pPr algn="ctr"/>
            <a:r>
              <a:rPr lang="zh-CN" altLang="en-US" sz="4400" dirty="0">
                <a:solidFill>
                  <a:schemeClr val="bg1"/>
                </a:solidFill>
                <a:latin typeface="思源宋体 Heavy" pitchFamily="18" charset="-122"/>
                <a:ea typeface="思源宋体 Heavy" pitchFamily="18" charset="-122"/>
              </a:rPr>
              <a:t>分析</a:t>
            </a:r>
            <a:endParaRPr lang="zh-CN" altLang="en-US" sz="4400" dirty="0">
              <a:solidFill>
                <a:schemeClr val="bg1"/>
              </a:solidFill>
              <a:latin typeface="思源宋体 Heavy" pitchFamily="18" charset="-122"/>
              <a:ea typeface="思源宋体 Heavy" pitchFamily="18" charset="-122"/>
            </a:endParaRPr>
          </a:p>
        </p:txBody>
      </p:sp>
      <p:sp>
        <p:nvSpPr>
          <p:cNvPr id="17" name="文本框 16"/>
          <p:cNvSpPr txBox="1"/>
          <p:nvPr/>
        </p:nvSpPr>
        <p:spPr>
          <a:xfrm>
            <a:off x="6762748" y="3137525"/>
            <a:ext cx="1313180" cy="1446550"/>
          </a:xfrm>
          <a:prstGeom prst="rect">
            <a:avLst/>
          </a:prstGeom>
          <a:noFill/>
        </p:spPr>
        <p:txBody>
          <a:bodyPr vert="horz" wrap="none" rtlCol="0">
            <a:spAutoFit/>
          </a:bodyPr>
          <a:lstStyle/>
          <a:p>
            <a:pPr algn="ctr"/>
            <a:r>
              <a:rPr lang="zh-CN" altLang="en-US" sz="4400" dirty="0">
                <a:solidFill>
                  <a:schemeClr val="bg1"/>
                </a:solidFill>
                <a:latin typeface="思源宋体 Heavy" pitchFamily="18" charset="-122"/>
                <a:ea typeface="思源宋体 Heavy" pitchFamily="18" charset="-122"/>
              </a:rPr>
              <a:t>市场</a:t>
            </a:r>
            <a:endParaRPr lang="en-US" altLang="zh-CN" sz="4400" dirty="0">
              <a:solidFill>
                <a:schemeClr val="bg1"/>
              </a:solidFill>
              <a:latin typeface="思源宋体 Heavy" pitchFamily="18" charset="-122"/>
              <a:ea typeface="思源宋体 Heavy" pitchFamily="18" charset="-122"/>
            </a:endParaRPr>
          </a:p>
          <a:p>
            <a:pPr algn="ctr"/>
            <a:r>
              <a:rPr lang="zh-CN" altLang="en-US" sz="4400" dirty="0">
                <a:solidFill>
                  <a:schemeClr val="bg1"/>
                </a:solidFill>
                <a:latin typeface="思源宋体 Heavy" pitchFamily="18" charset="-122"/>
                <a:ea typeface="思源宋体 Heavy" pitchFamily="18" charset="-122"/>
              </a:rPr>
              <a:t>分析</a:t>
            </a:r>
            <a:endParaRPr lang="zh-CN" altLang="en-US" sz="4400" dirty="0">
              <a:solidFill>
                <a:schemeClr val="bg1"/>
              </a:solidFill>
              <a:latin typeface="思源宋体 Heavy" pitchFamily="18" charset="-122"/>
              <a:ea typeface="思源宋体 Heavy" pitchFamily="18" charset="-122"/>
            </a:endParaRPr>
          </a:p>
        </p:txBody>
      </p:sp>
      <p:sp>
        <p:nvSpPr>
          <p:cNvPr id="18" name="文本框 17"/>
          <p:cNvSpPr txBox="1"/>
          <p:nvPr/>
        </p:nvSpPr>
        <p:spPr>
          <a:xfrm>
            <a:off x="9348468" y="3137525"/>
            <a:ext cx="1313180" cy="1446550"/>
          </a:xfrm>
          <a:prstGeom prst="rect">
            <a:avLst/>
          </a:prstGeom>
          <a:noFill/>
        </p:spPr>
        <p:txBody>
          <a:bodyPr vert="horz" wrap="none" rtlCol="0">
            <a:spAutoFit/>
          </a:bodyPr>
          <a:lstStyle/>
          <a:p>
            <a:pPr algn="ctr"/>
            <a:r>
              <a:rPr lang="zh-CN" altLang="en-US" sz="4400" dirty="0">
                <a:solidFill>
                  <a:schemeClr val="bg1"/>
                </a:solidFill>
                <a:latin typeface="思源宋体 Heavy" pitchFamily="18" charset="-122"/>
                <a:ea typeface="思源宋体 Heavy" pitchFamily="18" charset="-122"/>
              </a:rPr>
              <a:t>项目</a:t>
            </a:r>
            <a:endParaRPr lang="en-US" altLang="zh-CN" sz="4400" dirty="0">
              <a:solidFill>
                <a:schemeClr val="bg1"/>
              </a:solidFill>
              <a:latin typeface="思源宋体 Heavy" pitchFamily="18" charset="-122"/>
              <a:ea typeface="思源宋体 Heavy" pitchFamily="18" charset="-122"/>
            </a:endParaRPr>
          </a:p>
          <a:p>
            <a:pPr algn="ctr"/>
            <a:r>
              <a:rPr lang="zh-CN" altLang="en-US" sz="4400" dirty="0">
                <a:solidFill>
                  <a:schemeClr val="bg1"/>
                </a:solidFill>
                <a:latin typeface="思源宋体 Heavy" pitchFamily="18" charset="-122"/>
                <a:ea typeface="思源宋体 Heavy" pitchFamily="18" charset="-122"/>
              </a:rPr>
              <a:t>定位</a:t>
            </a:r>
            <a:endParaRPr lang="zh-CN" altLang="en-US" sz="4400" dirty="0">
              <a:solidFill>
                <a:schemeClr val="bg1"/>
              </a:solidFill>
              <a:latin typeface="思源宋体 Heavy" pitchFamily="18" charset="-122"/>
              <a:ea typeface="思源宋体 Heavy" pitchFamily="18" charset="-122"/>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759934" y="1970076"/>
            <a:ext cx="2672132" cy="2672132"/>
          </a:xfrm>
          <a:prstGeom prst="ellipse">
            <a:avLst/>
          </a:prstGeom>
          <a:solidFill>
            <a:srgbClr val="3B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495835" y="2215091"/>
            <a:ext cx="1200329" cy="938719"/>
          </a:xfrm>
          <a:prstGeom prst="rect">
            <a:avLst/>
          </a:prstGeom>
          <a:noFill/>
        </p:spPr>
        <p:txBody>
          <a:bodyPr vert="eaVert" wrap="none" rtlCol="0">
            <a:spAutoFit/>
          </a:bodyPr>
          <a:lstStyle/>
          <a:p>
            <a:pPr algn="ctr"/>
            <a:r>
              <a:rPr lang="zh-CN" altLang="en-US" sz="6600" dirty="0">
                <a:solidFill>
                  <a:schemeClr val="bg1"/>
                </a:solidFill>
                <a:latin typeface="思源宋体 Heavy" pitchFamily="18" charset="-122"/>
                <a:ea typeface="思源宋体 Heavy" pitchFamily="18" charset="-122"/>
              </a:rPr>
              <a:t>一</a:t>
            </a:r>
            <a:endParaRPr lang="zh-CN" altLang="en-US" sz="6600" dirty="0">
              <a:solidFill>
                <a:schemeClr val="bg1"/>
              </a:solidFill>
              <a:latin typeface="思源宋体 Heavy" pitchFamily="18" charset="-122"/>
              <a:ea typeface="思源宋体 Heavy" pitchFamily="18" charset="-122"/>
            </a:endParaRPr>
          </a:p>
        </p:txBody>
      </p:sp>
      <p:pic>
        <p:nvPicPr>
          <p:cNvPr id="21" name="图片 20"/>
          <p:cNvPicPr>
            <a:picLocks noChangeAspect="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5000"/>
                    </a14:imgEffect>
                    <a14:imgEffect>
                      <a14:colorTemperature colorTemp="7233"/>
                    </a14:imgEffect>
                    <a14:imgEffect>
                      <a14:saturation sat="149000"/>
                    </a14:imgEffect>
                  </a14:imgLayer>
                </a14:imgProps>
              </a:ext>
              <a:ext uri="{28A0092B-C50C-407E-A947-70E740481C1C}">
                <a14:useLocalDpi xmlns:a14="http://schemas.microsoft.com/office/drawing/2010/main" val="0"/>
              </a:ext>
            </a:extLst>
          </a:blip>
          <a:srcRect l="2694" b="22636"/>
          <a:stretch>
            <a:fillRect/>
          </a:stretch>
        </p:blipFill>
        <p:spPr>
          <a:xfrm rot="3963334">
            <a:off x="-2010810" y="309770"/>
            <a:ext cx="8046059" cy="6397051"/>
          </a:xfrm>
          <a:custGeom>
            <a:avLst/>
            <a:gdLst>
              <a:gd name="connsiteX0" fmla="*/ 0 w 8046059"/>
              <a:gd name="connsiteY0" fmla="*/ 3613729 h 6397051"/>
              <a:gd name="connsiteX1" fmla="*/ 1604739 w 8046059"/>
              <a:gd name="connsiteY1" fmla="*/ 0 h 6397051"/>
              <a:gd name="connsiteX2" fmla="*/ 8046059 w 8046059"/>
              <a:gd name="connsiteY2" fmla="*/ 0 h 6397051"/>
              <a:gd name="connsiteX3" fmla="*/ 8046059 w 8046059"/>
              <a:gd name="connsiteY3" fmla="*/ 2392563 h 6397051"/>
              <a:gd name="connsiteX4" fmla="*/ 6267797 w 8046059"/>
              <a:gd name="connsiteY4" fmla="*/ 6397051 h 639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059" h="6397051">
                <a:moveTo>
                  <a:pt x="0" y="3613729"/>
                </a:moveTo>
                <a:lnTo>
                  <a:pt x="1604739" y="0"/>
                </a:lnTo>
                <a:lnTo>
                  <a:pt x="8046059" y="0"/>
                </a:lnTo>
                <a:lnTo>
                  <a:pt x="8046059" y="2392563"/>
                </a:lnTo>
                <a:lnTo>
                  <a:pt x="6267797" y="6397051"/>
                </a:lnTo>
                <a:close/>
              </a:path>
            </a:pathLst>
          </a:custGeom>
        </p:spPr>
      </p:pic>
      <p:pic>
        <p:nvPicPr>
          <p:cNvPr id="22" name="图片 21"/>
          <p:cNvPicPr>
            <a:picLocks noChangeAspect="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5000"/>
                    </a14:imgEffect>
                    <a14:imgEffect>
                      <a14:colorTemperature colorTemp="7233"/>
                    </a14:imgEffect>
                    <a14:imgEffect>
                      <a14:saturation sat="149000"/>
                    </a14:imgEffect>
                  </a14:imgLayer>
                </a14:imgProps>
              </a:ext>
              <a:ext uri="{28A0092B-C50C-407E-A947-70E740481C1C}">
                <a14:useLocalDpi xmlns:a14="http://schemas.microsoft.com/office/drawing/2010/main" val="0"/>
              </a:ext>
            </a:extLst>
          </a:blip>
          <a:srcRect l="2694" b="22636"/>
          <a:stretch>
            <a:fillRect/>
          </a:stretch>
        </p:blipFill>
        <p:spPr>
          <a:xfrm rot="3963334" flipH="1" flipV="1">
            <a:off x="6156751" y="121730"/>
            <a:ext cx="8046059" cy="6397051"/>
          </a:xfrm>
          <a:custGeom>
            <a:avLst/>
            <a:gdLst>
              <a:gd name="connsiteX0" fmla="*/ 0 w 8046059"/>
              <a:gd name="connsiteY0" fmla="*/ 3613729 h 6397051"/>
              <a:gd name="connsiteX1" fmla="*/ 1604739 w 8046059"/>
              <a:gd name="connsiteY1" fmla="*/ 0 h 6397051"/>
              <a:gd name="connsiteX2" fmla="*/ 8046059 w 8046059"/>
              <a:gd name="connsiteY2" fmla="*/ 0 h 6397051"/>
              <a:gd name="connsiteX3" fmla="*/ 8046059 w 8046059"/>
              <a:gd name="connsiteY3" fmla="*/ 2392563 h 6397051"/>
              <a:gd name="connsiteX4" fmla="*/ 6267797 w 8046059"/>
              <a:gd name="connsiteY4" fmla="*/ 6397051 h 639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059" h="6397051">
                <a:moveTo>
                  <a:pt x="0" y="3613729"/>
                </a:moveTo>
                <a:lnTo>
                  <a:pt x="1604739" y="0"/>
                </a:lnTo>
                <a:lnTo>
                  <a:pt x="8046059" y="0"/>
                </a:lnTo>
                <a:lnTo>
                  <a:pt x="8046059" y="2392563"/>
                </a:lnTo>
                <a:lnTo>
                  <a:pt x="6267797" y="6397051"/>
                </a:lnTo>
                <a:close/>
              </a:path>
            </a:pathLst>
          </a:custGeom>
        </p:spPr>
      </p:pic>
      <p:pic>
        <p:nvPicPr>
          <p:cNvPr id="27" name="图片 26"/>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00587" y="2890643"/>
            <a:ext cx="2790825" cy="714375"/>
          </a:xfrm>
          <a:prstGeom prst="rect">
            <a:avLst/>
          </a:prstGeom>
        </p:spPr>
      </p:pic>
      <p:pic>
        <p:nvPicPr>
          <p:cNvPr id="29" name="图片 28"/>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50606" y="3637635"/>
            <a:ext cx="2490786" cy="714375"/>
          </a:xfrm>
          <a:prstGeom prst="rect">
            <a:avLst/>
          </a:prstGeom>
        </p:spPr>
      </p:pic>
      <p:sp>
        <p:nvSpPr>
          <p:cNvPr id="30" name="矩形 29"/>
          <p:cNvSpPr/>
          <p:nvPr/>
        </p:nvSpPr>
        <p:spPr>
          <a:xfrm>
            <a:off x="4808113" y="3306142"/>
            <a:ext cx="2575773" cy="707886"/>
          </a:xfrm>
          <a:prstGeom prst="rect">
            <a:avLst/>
          </a:prstGeom>
        </p:spPr>
        <p:txBody>
          <a:bodyPr wrap="square">
            <a:spAutoFit/>
          </a:bodyPr>
          <a:lstStyle/>
          <a:p>
            <a:pPr algn="ctr"/>
            <a:r>
              <a:rPr lang="zh-CN" altLang="en-US" sz="4000" dirty="0">
                <a:solidFill>
                  <a:schemeClr val="bg1"/>
                </a:solidFill>
                <a:latin typeface="思源宋体 Heavy" pitchFamily="18" charset="-122"/>
                <a:ea typeface="思源宋体 Heavy" pitchFamily="18" charset="-122"/>
              </a:rPr>
              <a:t>项目介绍</a:t>
            </a:r>
            <a:endParaRPr lang="zh-CN" altLang="en-US" sz="4000" dirty="0">
              <a:solidFill>
                <a:schemeClr val="bg1"/>
              </a:solidFill>
              <a:latin typeface="思源宋体 Heavy" pitchFamily="18" charset="-122"/>
              <a:ea typeface="思源宋体 Heavy" pitchFamily="18" charset="-122"/>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12192000" cy="2702560"/>
          </a:xfrm>
          <a:prstGeom prst="rect">
            <a:avLst/>
          </a:prstGeom>
          <a:blipFill dpi="0" rotWithShape="1">
            <a:blip r:embed="rId1"/>
            <a:srcRect/>
            <a:tile tx="0" ty="-25400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12192000" cy="2702560"/>
          </a:xfrm>
          <a:prstGeom prst="rect">
            <a:avLst/>
          </a:prstGeom>
          <a:solidFill>
            <a:srgbClr val="3B44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022080" y="876618"/>
            <a:ext cx="1645920" cy="4338320"/>
          </a:xfrm>
          <a:prstGeom prst="rect">
            <a:avLst/>
          </a:prstGeom>
          <a:noFill/>
          <a:ln w="28575">
            <a:solidFill>
              <a:srgbClr val="C6AC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81195" y="3429000"/>
            <a:ext cx="6338570" cy="2467599"/>
          </a:xfrm>
          <a:prstGeom prst="rect">
            <a:avLst/>
          </a:prstGeom>
        </p:spPr>
        <p:txBody>
          <a:bodyPr vert="eaVert" wrap="square">
            <a:spAutoFit/>
          </a:bodyPr>
          <a:lstStyle/>
          <a:p>
            <a:pPr>
              <a:lnSpc>
                <a:spcPct val="200000"/>
              </a:lnSpc>
            </a:pPr>
            <a:r>
              <a:rPr lang="zh-CN" altLang="en-US" sz="2000" dirty="0">
                <a:solidFill>
                  <a:srgbClr val="333333"/>
                </a:solidFill>
                <a:latin typeface="思源宋体 CN Light" pitchFamily="18" charset="-122"/>
                <a:ea typeface="思源宋体 CN Light" pitchFamily="18" charset="-122"/>
              </a:rPr>
              <a:t>现阶段古村落旅游和红色文化国内旅游市场大热前景光明。我们希望通过新兴的旅游</a:t>
            </a:r>
            <a:r>
              <a:rPr lang="zh-CN" altLang="en-US" sz="2000" dirty="0">
                <a:solidFill>
                  <a:srgbClr val="333333"/>
                </a:solidFill>
                <a:latin typeface="思源宋体 CN Light" pitchFamily="18" charset="-122"/>
                <a:ea typeface="思源宋体 CN Light" pitchFamily="18" charset="-122"/>
              </a:rPr>
              <a:t>模式。古村落旅游和红色文化旅游大热，皖南黟县就是这样一个拥有众多古村落旅游资源和红色旅游资源的地方</a:t>
            </a:r>
            <a:endParaRPr lang="zh-CN" altLang="en-US" sz="2000" dirty="0">
              <a:solidFill>
                <a:srgbClr val="333333"/>
              </a:solidFill>
              <a:latin typeface="思源宋体 CN Light" pitchFamily="18" charset="-122"/>
              <a:ea typeface="思源宋体 CN Light" pitchFamily="18" charset="-122"/>
            </a:endParaRPr>
          </a:p>
        </p:txBody>
      </p:sp>
      <p:sp>
        <p:nvSpPr>
          <p:cNvPr id="8" name="矩形 7"/>
          <p:cNvSpPr/>
          <p:nvPr/>
        </p:nvSpPr>
        <p:spPr>
          <a:xfrm>
            <a:off x="9418687" y="1189355"/>
            <a:ext cx="1015663" cy="3026410"/>
          </a:xfrm>
          <a:prstGeom prst="rect">
            <a:avLst/>
          </a:prstGeom>
          <a:noFill/>
        </p:spPr>
        <p:txBody>
          <a:bodyPr vert="eaVert" wrap="square" rtlCol="0">
            <a:spAutoFit/>
          </a:bodyPr>
          <a:lstStyle/>
          <a:p>
            <a:pPr algn="ctr"/>
            <a:r>
              <a:rPr lang="zh-CN" altLang="en-US" sz="5400" spc="300" dirty="0">
                <a:solidFill>
                  <a:schemeClr val="bg1"/>
                </a:solidFill>
                <a:latin typeface="思源宋体 CN Heavy" pitchFamily="18" charset="-122"/>
                <a:ea typeface="思源宋体 CN Heavy" pitchFamily="18" charset="-122"/>
              </a:rPr>
              <a:t>项目</a:t>
            </a:r>
            <a:r>
              <a:rPr lang="zh-CN" altLang="en-US" sz="5400" spc="300" dirty="0">
                <a:solidFill>
                  <a:srgbClr val="202F5A"/>
                </a:solidFill>
                <a:latin typeface="思源宋体 CN Heavy" pitchFamily="18" charset="-122"/>
                <a:ea typeface="思源宋体 CN Heavy" pitchFamily="18" charset="-122"/>
              </a:rPr>
              <a:t>介绍</a:t>
            </a:r>
            <a:endParaRPr lang="zh-CN" altLang="en-US" sz="5400" spc="300" dirty="0">
              <a:solidFill>
                <a:srgbClr val="202F5A"/>
              </a:solidFill>
              <a:latin typeface="思源宋体 CN Heavy" pitchFamily="18" charset="-122"/>
              <a:ea typeface="思源宋体 CN Heavy" pitchFamily="18" charset="-122"/>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404049" y="0"/>
            <a:ext cx="7787951" cy="6858000"/>
          </a:xfrm>
          <a:prstGeom prst="rect">
            <a:avLst/>
          </a:prstGeom>
          <a:blipFill dpi="0" rotWithShape="1">
            <a:blip r:embed="rId1"/>
            <a:srcRect/>
            <a:tile tx="-10160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04049" y="0"/>
            <a:ext cx="3657600" cy="6858000"/>
          </a:xfrm>
          <a:prstGeom prst="rect">
            <a:avLst/>
          </a:prstGeom>
          <a:solidFill>
            <a:srgbClr val="202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4983" y="1065376"/>
            <a:ext cx="3527425" cy="5015865"/>
          </a:xfrm>
          <a:prstGeom prst="rect">
            <a:avLst/>
          </a:prstGeom>
        </p:spPr>
        <p:txBody>
          <a:bodyPr wrap="square">
            <a:spAutoFit/>
          </a:bodyPr>
          <a:lstStyle/>
          <a:p>
            <a:pPr>
              <a:lnSpc>
                <a:spcPct val="200000"/>
              </a:lnSpc>
            </a:pPr>
            <a:r>
              <a:rPr lang="zh-CN" altLang="zh-CN" sz="2000" dirty="0">
                <a:solidFill>
                  <a:schemeClr val="tx1">
                    <a:lumMod val="75000"/>
                    <a:lumOff val="25000"/>
                  </a:schemeClr>
                </a:solidFill>
                <a:latin typeface="思源黑体 CN Light" pitchFamily="34" charset="-122"/>
                <a:ea typeface="思源黑体 CN Light" pitchFamily="34" charset="-122"/>
                <a:sym typeface="思源黑体 CN Light" pitchFamily="34" charset="-122"/>
              </a:rPr>
              <a:t>皖南黟县就是这样一个拥有众多古村落旅游资源和红色旅游资源的地方。黟县地处黄山市，全县共有景区景点 13 处，其中 5A 级景区各 2 处、4A 级景区各 4 处、3A 级景区 4 处，全国农业旅游示范点 2 个，</a:t>
            </a:r>
            <a:endParaRPr lang="zh-CN" altLang="en-US" sz="2000" dirty="0">
              <a:solidFill>
                <a:srgbClr val="333333"/>
              </a:solidFill>
              <a:latin typeface="思源宋体 CN Light" pitchFamily="18" charset="-122"/>
              <a:ea typeface="思源宋体 CN Light" pitchFamily="18" charset="-122"/>
            </a:endParaRPr>
          </a:p>
        </p:txBody>
      </p:sp>
      <p:sp>
        <p:nvSpPr>
          <p:cNvPr id="7" name="矩形 6"/>
          <p:cNvSpPr/>
          <p:nvPr/>
        </p:nvSpPr>
        <p:spPr>
          <a:xfrm>
            <a:off x="4602923" y="1990100"/>
            <a:ext cx="3259851" cy="4271645"/>
          </a:xfrm>
          <a:prstGeom prst="rect">
            <a:avLst/>
          </a:prstGeom>
        </p:spPr>
        <p:txBody>
          <a:bodyPr wrap="square">
            <a:spAutoFit/>
          </a:bodyPr>
          <a:lstStyle/>
          <a:p>
            <a:pPr>
              <a:lnSpc>
                <a:spcPct val="170000"/>
              </a:lnSpc>
            </a:pPr>
            <a:r>
              <a:rPr altLang="zh-CN" sz="1600" dirty="0">
                <a:solidFill>
                  <a:schemeClr val="bg1"/>
                </a:solidFill>
                <a:latin typeface="思源宋体 CN Light" pitchFamily="18" charset="-122"/>
                <a:ea typeface="思源宋体 CN Light" pitchFamily="18" charset="-122"/>
                <a:sym typeface="思源黑体 CN Light" pitchFamily="34" charset="-122"/>
              </a:rPr>
              <a:t>省级农家乐旅游示范点 4 个、星级农家乐示范户 19 家市级、旅游专业村 8 个，三星级以上饭店 4 处。拥有国家级旅游商品定点生产企业 2 家，省级1 家；旅游商品个体私营作坊 150 多个，形成 4 大类、1200 多个品种的旅游商品系列，多种旅游商品在国家、省级旅游商品博览会和工艺品设计大赛上相继获得100 多个大奖。</a:t>
            </a:r>
            <a:endParaRPr lang="zh-CN" altLang="zh-CN" sz="1600" dirty="0">
              <a:solidFill>
                <a:schemeClr val="bg1"/>
              </a:solidFill>
              <a:latin typeface="思源宋体 CN Light" pitchFamily="18" charset="-122"/>
              <a:ea typeface="思源宋体 CN Light" pitchFamily="18" charset="-122"/>
              <a:sym typeface="思源黑体 CN Light" pitchFamily="34" charset="-122"/>
            </a:endParaRPr>
          </a:p>
        </p:txBody>
      </p:sp>
      <p:sp>
        <p:nvSpPr>
          <p:cNvPr id="9" name="矩形 8"/>
          <p:cNvSpPr/>
          <p:nvPr/>
        </p:nvSpPr>
        <p:spPr>
          <a:xfrm>
            <a:off x="4559301" y="1159147"/>
            <a:ext cx="3249207" cy="830997"/>
          </a:xfrm>
          <a:prstGeom prst="rect">
            <a:avLst/>
          </a:prstGeom>
          <a:noFill/>
        </p:spPr>
        <p:txBody>
          <a:bodyPr vert="horz" wrap="square" rtlCol="0">
            <a:spAutoFit/>
          </a:bodyPr>
          <a:lstStyle/>
          <a:p>
            <a:pPr algn="ctr"/>
            <a:r>
              <a:rPr lang="zh-CN" altLang="en-US" sz="4800" spc="300" dirty="0">
                <a:solidFill>
                  <a:schemeClr val="bg1">
                    <a:lumMod val="95000"/>
                  </a:schemeClr>
                </a:solidFill>
                <a:latin typeface="思源宋体 CN Heavy" pitchFamily="18" charset="-122"/>
                <a:ea typeface="思源宋体 CN Heavy" pitchFamily="18" charset="-122"/>
              </a:rPr>
              <a:t>项目介绍</a:t>
            </a:r>
            <a:endParaRPr lang="zh-CN" altLang="en-US" sz="4800" spc="300" dirty="0">
              <a:solidFill>
                <a:schemeClr val="bg1">
                  <a:lumMod val="95000"/>
                </a:schemeClr>
              </a:solidFill>
              <a:latin typeface="思源宋体 CN Heavy" pitchFamily="18" charset="-122"/>
              <a:ea typeface="思源宋体 CN Heavy" pitchFamily="18" charset="-122"/>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79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176543" y="1626860"/>
            <a:ext cx="6096000" cy="398780"/>
          </a:xfrm>
          <a:prstGeom prst="rect">
            <a:avLst/>
          </a:prstGeom>
        </p:spPr>
        <p:txBody>
          <a:bodyPr>
            <a:spAutoFit/>
          </a:bodyPr>
          <a:lstStyle/>
          <a:p>
            <a:pPr>
              <a:lnSpc>
                <a:spcPct val="125000"/>
              </a:lnSpc>
            </a:pPr>
            <a:r>
              <a:rPr lang="zh-CN" altLang="en-US" sz="1600" dirty="0">
                <a:solidFill>
                  <a:schemeClr val="tx1"/>
                </a:solidFill>
                <a:effectLst>
                  <a:outerShdw blurRad="38100" dist="25400" dir="5400000" algn="ctr" rotWithShape="0">
                    <a:srgbClr val="6E747A">
                      <a:alpha val="43000"/>
                    </a:srgbClr>
                  </a:outerShdw>
                </a:effectLst>
                <a:latin typeface="宋体" charset="-122"/>
                <a:ea typeface="宋体" charset="-122"/>
                <a:sym typeface="+mn-ea"/>
              </a:rPr>
              <a:t>黟县的西递、宏村两个活态的古村落正在申报世界文化遗产</a:t>
            </a:r>
            <a:endParaRPr lang="zh-CN" altLang="en-US" sz="1600" dirty="0">
              <a:solidFill>
                <a:schemeClr val="tx1"/>
              </a:solidFill>
              <a:effectLst>
                <a:outerShdw blurRad="38100" dist="25400" dir="5400000" algn="ctr" rotWithShape="0">
                  <a:srgbClr val="6E747A">
                    <a:alpha val="43000"/>
                  </a:srgbClr>
                </a:outerShdw>
              </a:effectLst>
              <a:latin typeface="宋体" charset="-122"/>
              <a:ea typeface="宋体" charset="-122"/>
              <a:sym typeface="+mn-ea"/>
            </a:endParaRPr>
          </a:p>
        </p:txBody>
      </p:sp>
      <p:sp>
        <p:nvSpPr>
          <p:cNvPr id="4" name="矩形 3"/>
          <p:cNvSpPr/>
          <p:nvPr/>
        </p:nvSpPr>
        <p:spPr>
          <a:xfrm>
            <a:off x="5176543" y="3442527"/>
            <a:ext cx="6096000" cy="706755"/>
          </a:xfrm>
          <a:prstGeom prst="rect">
            <a:avLst/>
          </a:prstGeom>
        </p:spPr>
        <p:txBody>
          <a:bodyPr>
            <a:spAutoFit/>
          </a:bodyPr>
          <a:lstStyle/>
          <a:p>
            <a:pPr>
              <a:lnSpc>
                <a:spcPct val="125000"/>
              </a:lnSpc>
            </a:pPr>
            <a:r>
              <a:rPr lang="en-US" altLang="zh-CN" sz="1600" dirty="0">
                <a:solidFill>
                  <a:schemeClr val="tx1"/>
                </a:solidFill>
                <a:effectLst>
                  <a:outerShdw blurRad="38100" dist="25400" dir="5400000" algn="ctr" rotWithShape="0">
                    <a:srgbClr val="6E747A">
                      <a:alpha val="43000"/>
                    </a:srgbClr>
                  </a:outerShdw>
                </a:effectLst>
                <a:latin typeface="宋体" charset="-122"/>
                <a:ea typeface="宋体" charset="-122"/>
                <a:cs typeface="宋体" charset="-122"/>
                <a:sym typeface="+mn-ea"/>
              </a:rPr>
              <a:t>“</a:t>
            </a:r>
            <a:r>
              <a:rPr lang="zh-CN" altLang="en-US" sz="1600" dirty="0">
                <a:solidFill>
                  <a:schemeClr val="tx1"/>
                </a:solidFill>
                <a:effectLst>
                  <a:outerShdw blurRad="38100" dist="25400" dir="5400000" algn="ctr" rotWithShape="0">
                    <a:srgbClr val="6E747A">
                      <a:alpha val="43000"/>
                    </a:srgbClr>
                  </a:outerShdw>
                </a:effectLst>
                <a:latin typeface="宋体" charset="-122"/>
                <a:ea typeface="宋体" charset="-122"/>
                <a:cs typeface="宋体" charset="-122"/>
                <a:sym typeface="+mn-ea"/>
              </a:rPr>
              <a:t>一劳永逸”，使用周期长，实现了地区的可持续发展和多元化发展</a:t>
            </a:r>
            <a:endParaRPr lang="zh-CN" altLang="en-US" sz="1600" dirty="0">
              <a:solidFill>
                <a:schemeClr val="tx1"/>
              </a:solidFill>
              <a:effectLst>
                <a:outerShdw blurRad="38100" dist="25400" dir="5400000" algn="ctr" rotWithShape="0">
                  <a:srgbClr val="6E747A">
                    <a:alpha val="43000"/>
                  </a:srgbClr>
                </a:outerShdw>
              </a:effectLst>
              <a:latin typeface="宋体" charset="-122"/>
              <a:ea typeface="宋体" charset="-122"/>
              <a:cs typeface="宋体" charset="-122"/>
              <a:sym typeface="+mn-ea"/>
            </a:endParaRPr>
          </a:p>
        </p:txBody>
      </p:sp>
      <p:sp>
        <p:nvSpPr>
          <p:cNvPr id="5" name="矩形 4"/>
          <p:cNvSpPr/>
          <p:nvPr/>
        </p:nvSpPr>
        <p:spPr>
          <a:xfrm>
            <a:off x="5176543" y="5099698"/>
            <a:ext cx="6096000" cy="398780"/>
          </a:xfrm>
          <a:prstGeom prst="rect">
            <a:avLst/>
          </a:prstGeom>
        </p:spPr>
        <p:txBody>
          <a:bodyPr>
            <a:spAutoFit/>
          </a:bodyPr>
          <a:lstStyle/>
          <a:p>
            <a:pPr>
              <a:lnSpc>
                <a:spcPct val="125000"/>
              </a:lnSpc>
            </a:pPr>
            <a:r>
              <a:rPr lang="zh-CN" altLang="en-US" sz="1600" dirty="0">
                <a:solidFill>
                  <a:schemeClr val="tx1"/>
                </a:solidFill>
                <a:effectLst>
                  <a:outerShdw blurRad="38100" dist="25400" dir="5400000" algn="ctr" rotWithShape="0">
                    <a:srgbClr val="6E747A">
                      <a:alpha val="43000"/>
                    </a:srgbClr>
                  </a:outerShdw>
                </a:effectLst>
                <a:latin typeface="宋体" charset="-122"/>
                <a:ea typeface="宋体" charset="-122"/>
                <a:sym typeface="+mn-ea"/>
              </a:rPr>
              <a:t>政策推动与国家的支持</a:t>
            </a:r>
            <a:endParaRPr lang="zh-CN" altLang="en-US" sz="1600" dirty="0">
              <a:solidFill>
                <a:schemeClr val="tx1"/>
              </a:solidFill>
              <a:effectLst>
                <a:outerShdw blurRad="38100" dist="25400" dir="5400000" algn="ctr" rotWithShape="0">
                  <a:srgbClr val="6E747A">
                    <a:alpha val="43000"/>
                  </a:srgbClr>
                </a:outerShdw>
              </a:effectLst>
              <a:latin typeface="宋体" charset="-122"/>
              <a:ea typeface="宋体" charset="-122"/>
              <a:sym typeface="+mn-ea"/>
            </a:endParaRPr>
          </a:p>
        </p:txBody>
      </p:sp>
      <p:cxnSp>
        <p:nvCxnSpPr>
          <p:cNvPr id="11" name="直接连接符 10"/>
          <p:cNvCxnSpPr/>
          <p:nvPr/>
        </p:nvCxnSpPr>
        <p:spPr>
          <a:xfrm>
            <a:off x="1693275" y="1978925"/>
            <a:ext cx="3315453"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97540" y="3796352"/>
            <a:ext cx="2511187"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207224" y="5463653"/>
            <a:ext cx="1801502"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924768" y="1179301"/>
            <a:ext cx="2028562" cy="460375"/>
          </a:xfrm>
          <a:prstGeom prst="rect">
            <a:avLst/>
          </a:prstGeom>
        </p:spPr>
        <p:txBody>
          <a:bodyPr wrap="square">
            <a:spAutoFit/>
          </a:bodyPr>
          <a:lstStyle/>
          <a:p>
            <a:pPr algn="ctr">
              <a:lnSpc>
                <a:spcPct val="120000"/>
              </a:lnSpc>
            </a:pPr>
            <a:r>
              <a:rPr lang="zh-CN" altLang="en-US" sz="2000" dirty="0">
                <a:latin typeface="思源宋体 CN Medium" pitchFamily="18" charset="-122"/>
                <a:ea typeface="思源宋体 CN Medium" pitchFamily="18" charset="-122"/>
              </a:rPr>
              <a:t>项目优势介绍</a:t>
            </a:r>
            <a:endParaRPr lang="zh-CN" altLang="en-US" sz="2000" dirty="0">
              <a:latin typeface="思源宋体 CN Medium" pitchFamily="18" charset="-122"/>
              <a:ea typeface="思源宋体 CN Medium" pitchFamily="18" charset="-122"/>
            </a:endParaRPr>
          </a:p>
        </p:txBody>
      </p:sp>
      <p:sp>
        <p:nvSpPr>
          <p:cNvPr id="17" name="矩形 16"/>
          <p:cNvSpPr/>
          <p:nvPr/>
        </p:nvSpPr>
        <p:spPr>
          <a:xfrm>
            <a:off x="4924768" y="2910576"/>
            <a:ext cx="2028562" cy="460375"/>
          </a:xfrm>
          <a:prstGeom prst="rect">
            <a:avLst/>
          </a:prstGeom>
        </p:spPr>
        <p:txBody>
          <a:bodyPr wrap="square">
            <a:spAutoFit/>
          </a:bodyPr>
          <a:lstStyle/>
          <a:p>
            <a:pPr algn="ctr">
              <a:lnSpc>
                <a:spcPct val="120000"/>
              </a:lnSpc>
            </a:pPr>
            <a:r>
              <a:rPr lang="zh-CN" altLang="en-US" sz="2000" dirty="0">
                <a:latin typeface="思源宋体 CN Medium" pitchFamily="18" charset="-122"/>
                <a:ea typeface="思源宋体 CN Medium" pitchFamily="18" charset="-122"/>
              </a:rPr>
              <a:t>项目介绍</a:t>
            </a:r>
            <a:endParaRPr lang="zh-CN" altLang="en-US" sz="2000" dirty="0">
              <a:latin typeface="思源宋体 CN Medium" pitchFamily="18" charset="-122"/>
              <a:ea typeface="思源宋体 CN Medium" pitchFamily="18" charset="-122"/>
            </a:endParaRPr>
          </a:p>
        </p:txBody>
      </p:sp>
      <p:sp>
        <p:nvSpPr>
          <p:cNvPr id="18" name="矩形 17"/>
          <p:cNvSpPr/>
          <p:nvPr/>
        </p:nvSpPr>
        <p:spPr>
          <a:xfrm>
            <a:off x="4924769" y="4647558"/>
            <a:ext cx="2028562" cy="460375"/>
          </a:xfrm>
          <a:prstGeom prst="rect">
            <a:avLst/>
          </a:prstGeom>
        </p:spPr>
        <p:txBody>
          <a:bodyPr wrap="square">
            <a:spAutoFit/>
          </a:bodyPr>
          <a:lstStyle/>
          <a:p>
            <a:pPr algn="ctr">
              <a:lnSpc>
                <a:spcPct val="120000"/>
              </a:lnSpc>
            </a:pPr>
            <a:r>
              <a:rPr lang="zh-CN" altLang="en-US" sz="2000" dirty="0">
                <a:latin typeface="思源宋体 CN Medium" pitchFamily="18" charset="-122"/>
                <a:ea typeface="思源宋体 CN Medium" pitchFamily="18" charset="-122"/>
              </a:rPr>
              <a:t>项目介绍</a:t>
            </a:r>
            <a:endParaRPr lang="zh-CN" altLang="en-US" sz="2000" dirty="0">
              <a:latin typeface="思源宋体 CN Medium" pitchFamily="18" charset="-122"/>
              <a:ea typeface="思源宋体 CN Medium" pitchFamily="18" charset="-122"/>
            </a:endParaRPr>
          </a:p>
        </p:txBody>
      </p:sp>
      <p:sp>
        <p:nvSpPr>
          <p:cNvPr id="19" name="任意多边形: 形状 18"/>
          <p:cNvSpPr/>
          <p:nvPr/>
        </p:nvSpPr>
        <p:spPr>
          <a:xfrm rot="5400000">
            <a:off x="6982531" y="1317923"/>
            <a:ext cx="172784" cy="151841"/>
          </a:xfrm>
          <a:custGeom>
            <a:avLst/>
            <a:gdLst>
              <a:gd name="connsiteX0" fmla="*/ 0 w 504967"/>
              <a:gd name="connsiteY0" fmla="*/ 0 h 382137"/>
              <a:gd name="connsiteX1" fmla="*/ 300250 w 504967"/>
              <a:gd name="connsiteY1" fmla="*/ 382137 h 382137"/>
              <a:gd name="connsiteX2" fmla="*/ 504967 w 504967"/>
              <a:gd name="connsiteY2" fmla="*/ 0 h 382137"/>
              <a:gd name="connsiteX0-1" fmla="*/ 0 w 450376"/>
              <a:gd name="connsiteY0-2" fmla="*/ 0 h 382137"/>
              <a:gd name="connsiteX1-3" fmla="*/ 245659 w 450376"/>
              <a:gd name="connsiteY1-4" fmla="*/ 382137 h 382137"/>
              <a:gd name="connsiteX2-5" fmla="*/ 450376 w 450376"/>
              <a:gd name="connsiteY2-6" fmla="*/ 0 h 382137"/>
              <a:gd name="connsiteX0-7" fmla="*/ 0 w 450376"/>
              <a:gd name="connsiteY0-8" fmla="*/ 13648 h 395785"/>
              <a:gd name="connsiteX1-9" fmla="*/ 245659 w 450376"/>
              <a:gd name="connsiteY1-10" fmla="*/ 395785 h 395785"/>
              <a:gd name="connsiteX2-11" fmla="*/ 450376 w 450376"/>
              <a:gd name="connsiteY2-12" fmla="*/ 0 h 395785"/>
            </a:gdLst>
            <a:ahLst/>
            <a:cxnLst>
              <a:cxn ang="0">
                <a:pos x="connsiteX0-1" y="connsiteY0-2"/>
              </a:cxn>
              <a:cxn ang="0">
                <a:pos x="connsiteX1-3" y="connsiteY1-4"/>
              </a:cxn>
              <a:cxn ang="0">
                <a:pos x="connsiteX2-5" y="connsiteY2-6"/>
              </a:cxn>
            </a:cxnLst>
            <a:rect l="l" t="t" r="r" b="b"/>
            <a:pathLst>
              <a:path w="450376" h="395785">
                <a:moveTo>
                  <a:pt x="0" y="13648"/>
                </a:moveTo>
                <a:lnTo>
                  <a:pt x="245659" y="395785"/>
                </a:lnTo>
                <a:lnTo>
                  <a:pt x="450376" y="0"/>
                </a:lnTo>
              </a:path>
            </a:pathLst>
          </a:cu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5400000">
            <a:off x="6982531" y="3053848"/>
            <a:ext cx="172784" cy="151841"/>
          </a:xfrm>
          <a:custGeom>
            <a:avLst/>
            <a:gdLst>
              <a:gd name="connsiteX0" fmla="*/ 0 w 504967"/>
              <a:gd name="connsiteY0" fmla="*/ 0 h 382137"/>
              <a:gd name="connsiteX1" fmla="*/ 300250 w 504967"/>
              <a:gd name="connsiteY1" fmla="*/ 382137 h 382137"/>
              <a:gd name="connsiteX2" fmla="*/ 504967 w 504967"/>
              <a:gd name="connsiteY2" fmla="*/ 0 h 382137"/>
              <a:gd name="connsiteX0-1" fmla="*/ 0 w 450376"/>
              <a:gd name="connsiteY0-2" fmla="*/ 0 h 382137"/>
              <a:gd name="connsiteX1-3" fmla="*/ 245659 w 450376"/>
              <a:gd name="connsiteY1-4" fmla="*/ 382137 h 382137"/>
              <a:gd name="connsiteX2-5" fmla="*/ 450376 w 450376"/>
              <a:gd name="connsiteY2-6" fmla="*/ 0 h 382137"/>
              <a:gd name="connsiteX0-7" fmla="*/ 0 w 450376"/>
              <a:gd name="connsiteY0-8" fmla="*/ 13648 h 395785"/>
              <a:gd name="connsiteX1-9" fmla="*/ 245659 w 450376"/>
              <a:gd name="connsiteY1-10" fmla="*/ 395785 h 395785"/>
              <a:gd name="connsiteX2-11" fmla="*/ 450376 w 450376"/>
              <a:gd name="connsiteY2-12" fmla="*/ 0 h 395785"/>
            </a:gdLst>
            <a:ahLst/>
            <a:cxnLst>
              <a:cxn ang="0">
                <a:pos x="connsiteX0-1" y="connsiteY0-2"/>
              </a:cxn>
              <a:cxn ang="0">
                <a:pos x="connsiteX1-3" y="connsiteY1-4"/>
              </a:cxn>
              <a:cxn ang="0">
                <a:pos x="connsiteX2-5" y="connsiteY2-6"/>
              </a:cxn>
            </a:cxnLst>
            <a:rect l="l" t="t" r="r" b="b"/>
            <a:pathLst>
              <a:path w="450376" h="395785">
                <a:moveTo>
                  <a:pt x="0" y="13648"/>
                </a:moveTo>
                <a:lnTo>
                  <a:pt x="245659" y="395785"/>
                </a:lnTo>
                <a:lnTo>
                  <a:pt x="450376" y="0"/>
                </a:lnTo>
              </a:path>
            </a:pathLst>
          </a:cu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rot="5400000">
            <a:off x="6982531" y="4789774"/>
            <a:ext cx="172784" cy="151841"/>
          </a:xfrm>
          <a:custGeom>
            <a:avLst/>
            <a:gdLst>
              <a:gd name="connsiteX0" fmla="*/ 0 w 504967"/>
              <a:gd name="connsiteY0" fmla="*/ 0 h 382137"/>
              <a:gd name="connsiteX1" fmla="*/ 300250 w 504967"/>
              <a:gd name="connsiteY1" fmla="*/ 382137 h 382137"/>
              <a:gd name="connsiteX2" fmla="*/ 504967 w 504967"/>
              <a:gd name="connsiteY2" fmla="*/ 0 h 382137"/>
              <a:gd name="connsiteX0-1" fmla="*/ 0 w 450376"/>
              <a:gd name="connsiteY0-2" fmla="*/ 0 h 382137"/>
              <a:gd name="connsiteX1-3" fmla="*/ 245659 w 450376"/>
              <a:gd name="connsiteY1-4" fmla="*/ 382137 h 382137"/>
              <a:gd name="connsiteX2-5" fmla="*/ 450376 w 450376"/>
              <a:gd name="connsiteY2-6" fmla="*/ 0 h 382137"/>
              <a:gd name="connsiteX0-7" fmla="*/ 0 w 450376"/>
              <a:gd name="connsiteY0-8" fmla="*/ 13648 h 395785"/>
              <a:gd name="connsiteX1-9" fmla="*/ 245659 w 450376"/>
              <a:gd name="connsiteY1-10" fmla="*/ 395785 h 395785"/>
              <a:gd name="connsiteX2-11" fmla="*/ 450376 w 450376"/>
              <a:gd name="connsiteY2-12" fmla="*/ 0 h 395785"/>
            </a:gdLst>
            <a:ahLst/>
            <a:cxnLst>
              <a:cxn ang="0">
                <a:pos x="connsiteX0-1" y="connsiteY0-2"/>
              </a:cxn>
              <a:cxn ang="0">
                <a:pos x="connsiteX1-3" y="connsiteY1-4"/>
              </a:cxn>
              <a:cxn ang="0">
                <a:pos x="connsiteX2-5" y="connsiteY2-6"/>
              </a:cxn>
            </a:cxnLst>
            <a:rect l="l" t="t" r="r" b="b"/>
            <a:pathLst>
              <a:path w="450376" h="395785">
                <a:moveTo>
                  <a:pt x="0" y="13648"/>
                </a:moveTo>
                <a:lnTo>
                  <a:pt x="245659" y="395785"/>
                </a:lnTo>
                <a:lnTo>
                  <a:pt x="450376" y="0"/>
                </a:lnTo>
              </a:path>
            </a:pathLst>
          </a:cu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18114" b="13928"/>
          <a:stretch>
            <a:fillRect/>
          </a:stretch>
        </p:blipFill>
        <p:spPr>
          <a:xfrm>
            <a:off x="-1" y="3979373"/>
            <a:ext cx="4107975" cy="2878628"/>
          </a:xfrm>
          <a:prstGeom prst="rect">
            <a:avLst/>
          </a:prstGeom>
        </p:spPr>
      </p:pic>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l="31672"/>
          <a:stretch>
            <a:fillRect/>
          </a:stretch>
        </p:blipFill>
        <p:spPr>
          <a:xfrm>
            <a:off x="-1" y="2307145"/>
            <a:ext cx="3427797" cy="3344453"/>
          </a:xfrm>
          <a:prstGeom prst="rect">
            <a:avLst/>
          </a:prstGeom>
        </p:spPr>
      </p:pic>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l="45230"/>
          <a:stretch>
            <a:fillRect/>
          </a:stretch>
        </p:blipFill>
        <p:spPr>
          <a:xfrm>
            <a:off x="-1" y="547352"/>
            <a:ext cx="2747619" cy="3344453"/>
          </a:xfrm>
          <a:prstGeom prst="rect">
            <a:avLst/>
          </a:prstGeom>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759934" y="1970076"/>
            <a:ext cx="2672132" cy="2672132"/>
          </a:xfrm>
          <a:prstGeom prst="ellipse">
            <a:avLst/>
          </a:prstGeom>
          <a:solidFill>
            <a:srgbClr val="3B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495835" y="2215091"/>
            <a:ext cx="1200329" cy="938719"/>
          </a:xfrm>
          <a:prstGeom prst="rect">
            <a:avLst/>
          </a:prstGeom>
          <a:noFill/>
        </p:spPr>
        <p:txBody>
          <a:bodyPr vert="eaVert" wrap="none" rtlCol="0">
            <a:spAutoFit/>
          </a:bodyPr>
          <a:lstStyle/>
          <a:p>
            <a:pPr algn="ctr"/>
            <a:r>
              <a:rPr lang="zh-CN" altLang="en-US" sz="6600" dirty="0">
                <a:solidFill>
                  <a:schemeClr val="bg1"/>
                </a:solidFill>
                <a:latin typeface="思源宋体 Heavy" pitchFamily="18" charset="-122"/>
                <a:ea typeface="思源宋体 Heavy" pitchFamily="18" charset="-122"/>
              </a:rPr>
              <a:t>二</a:t>
            </a:r>
            <a:endParaRPr lang="zh-CN" altLang="en-US" sz="6600" dirty="0">
              <a:solidFill>
                <a:schemeClr val="bg1"/>
              </a:solidFill>
              <a:latin typeface="思源宋体 Heavy" pitchFamily="18" charset="-122"/>
              <a:ea typeface="思源宋体 Heavy" pitchFamily="18" charset="-122"/>
            </a:endParaRPr>
          </a:p>
        </p:txBody>
      </p:sp>
      <p:pic>
        <p:nvPicPr>
          <p:cNvPr id="21" name="图片 20"/>
          <p:cNvPicPr>
            <a:picLocks noChangeAspect="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5000"/>
                    </a14:imgEffect>
                    <a14:imgEffect>
                      <a14:colorTemperature colorTemp="7233"/>
                    </a14:imgEffect>
                    <a14:imgEffect>
                      <a14:saturation sat="149000"/>
                    </a14:imgEffect>
                  </a14:imgLayer>
                </a14:imgProps>
              </a:ext>
              <a:ext uri="{28A0092B-C50C-407E-A947-70E740481C1C}">
                <a14:useLocalDpi xmlns:a14="http://schemas.microsoft.com/office/drawing/2010/main" val="0"/>
              </a:ext>
            </a:extLst>
          </a:blip>
          <a:srcRect l="2694" b="22636"/>
          <a:stretch>
            <a:fillRect/>
          </a:stretch>
        </p:blipFill>
        <p:spPr>
          <a:xfrm rot="3963334">
            <a:off x="-2010810" y="309770"/>
            <a:ext cx="8046059" cy="6397051"/>
          </a:xfrm>
          <a:custGeom>
            <a:avLst/>
            <a:gdLst>
              <a:gd name="connsiteX0" fmla="*/ 0 w 8046059"/>
              <a:gd name="connsiteY0" fmla="*/ 3613729 h 6397051"/>
              <a:gd name="connsiteX1" fmla="*/ 1604739 w 8046059"/>
              <a:gd name="connsiteY1" fmla="*/ 0 h 6397051"/>
              <a:gd name="connsiteX2" fmla="*/ 8046059 w 8046059"/>
              <a:gd name="connsiteY2" fmla="*/ 0 h 6397051"/>
              <a:gd name="connsiteX3" fmla="*/ 8046059 w 8046059"/>
              <a:gd name="connsiteY3" fmla="*/ 2392563 h 6397051"/>
              <a:gd name="connsiteX4" fmla="*/ 6267797 w 8046059"/>
              <a:gd name="connsiteY4" fmla="*/ 6397051 h 639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059" h="6397051">
                <a:moveTo>
                  <a:pt x="0" y="3613729"/>
                </a:moveTo>
                <a:lnTo>
                  <a:pt x="1604739" y="0"/>
                </a:lnTo>
                <a:lnTo>
                  <a:pt x="8046059" y="0"/>
                </a:lnTo>
                <a:lnTo>
                  <a:pt x="8046059" y="2392563"/>
                </a:lnTo>
                <a:lnTo>
                  <a:pt x="6267797" y="6397051"/>
                </a:lnTo>
                <a:close/>
              </a:path>
            </a:pathLst>
          </a:custGeom>
        </p:spPr>
      </p:pic>
      <p:pic>
        <p:nvPicPr>
          <p:cNvPr id="22" name="图片 21"/>
          <p:cNvPicPr>
            <a:picLocks noChangeAspect="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5000"/>
                    </a14:imgEffect>
                    <a14:imgEffect>
                      <a14:colorTemperature colorTemp="7233"/>
                    </a14:imgEffect>
                    <a14:imgEffect>
                      <a14:saturation sat="149000"/>
                    </a14:imgEffect>
                  </a14:imgLayer>
                </a14:imgProps>
              </a:ext>
              <a:ext uri="{28A0092B-C50C-407E-A947-70E740481C1C}">
                <a14:useLocalDpi xmlns:a14="http://schemas.microsoft.com/office/drawing/2010/main" val="0"/>
              </a:ext>
            </a:extLst>
          </a:blip>
          <a:srcRect l="2694" b="22636"/>
          <a:stretch>
            <a:fillRect/>
          </a:stretch>
        </p:blipFill>
        <p:spPr>
          <a:xfrm rot="3963334" flipH="1" flipV="1">
            <a:off x="6156751" y="121730"/>
            <a:ext cx="8046059" cy="6397051"/>
          </a:xfrm>
          <a:custGeom>
            <a:avLst/>
            <a:gdLst>
              <a:gd name="connsiteX0" fmla="*/ 0 w 8046059"/>
              <a:gd name="connsiteY0" fmla="*/ 3613729 h 6397051"/>
              <a:gd name="connsiteX1" fmla="*/ 1604739 w 8046059"/>
              <a:gd name="connsiteY1" fmla="*/ 0 h 6397051"/>
              <a:gd name="connsiteX2" fmla="*/ 8046059 w 8046059"/>
              <a:gd name="connsiteY2" fmla="*/ 0 h 6397051"/>
              <a:gd name="connsiteX3" fmla="*/ 8046059 w 8046059"/>
              <a:gd name="connsiteY3" fmla="*/ 2392563 h 6397051"/>
              <a:gd name="connsiteX4" fmla="*/ 6267797 w 8046059"/>
              <a:gd name="connsiteY4" fmla="*/ 6397051 h 639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059" h="6397051">
                <a:moveTo>
                  <a:pt x="0" y="3613729"/>
                </a:moveTo>
                <a:lnTo>
                  <a:pt x="1604739" y="0"/>
                </a:lnTo>
                <a:lnTo>
                  <a:pt x="8046059" y="0"/>
                </a:lnTo>
                <a:lnTo>
                  <a:pt x="8046059" y="2392563"/>
                </a:lnTo>
                <a:lnTo>
                  <a:pt x="6267797" y="6397051"/>
                </a:lnTo>
                <a:close/>
              </a:path>
            </a:pathLst>
          </a:custGeom>
        </p:spPr>
      </p:pic>
      <p:pic>
        <p:nvPicPr>
          <p:cNvPr id="27" name="图片 26"/>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00587" y="2890643"/>
            <a:ext cx="2790825" cy="714375"/>
          </a:xfrm>
          <a:prstGeom prst="rect">
            <a:avLst/>
          </a:prstGeom>
        </p:spPr>
      </p:pic>
      <p:pic>
        <p:nvPicPr>
          <p:cNvPr id="8" name="图片 7"/>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50606" y="3637635"/>
            <a:ext cx="2490786" cy="714375"/>
          </a:xfrm>
          <a:prstGeom prst="rect">
            <a:avLst/>
          </a:prstGeom>
        </p:spPr>
      </p:pic>
      <p:sp>
        <p:nvSpPr>
          <p:cNvPr id="9" name="矩形 8"/>
          <p:cNvSpPr/>
          <p:nvPr/>
        </p:nvSpPr>
        <p:spPr>
          <a:xfrm>
            <a:off x="4808113" y="3306142"/>
            <a:ext cx="2575773" cy="707886"/>
          </a:xfrm>
          <a:prstGeom prst="rect">
            <a:avLst/>
          </a:prstGeom>
        </p:spPr>
        <p:txBody>
          <a:bodyPr wrap="square">
            <a:spAutoFit/>
          </a:bodyPr>
          <a:lstStyle/>
          <a:p>
            <a:pPr algn="ctr"/>
            <a:r>
              <a:rPr lang="zh-CN" altLang="en-US" sz="4000" dirty="0">
                <a:solidFill>
                  <a:schemeClr val="bg1"/>
                </a:solidFill>
                <a:latin typeface="思源宋体 Heavy" pitchFamily="18" charset="-122"/>
                <a:ea typeface="思源宋体 Heavy" pitchFamily="18" charset="-122"/>
              </a:rPr>
              <a:t>现状分析</a:t>
            </a:r>
            <a:endParaRPr lang="zh-CN" altLang="en-US" sz="4000" dirty="0">
              <a:solidFill>
                <a:schemeClr val="bg1"/>
              </a:solidFill>
              <a:latin typeface="思源宋体 Heavy" pitchFamily="18" charset="-122"/>
              <a:ea typeface="思源宋体 Heavy" pitchFamily="18" charset="-122"/>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359445" y="0"/>
            <a:ext cx="2787445" cy="6120581"/>
          </a:xfrm>
          <a:prstGeom prst="rect">
            <a:avLst/>
          </a:prstGeom>
          <a:solidFill>
            <a:srgbClr val="C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15303" y="686435"/>
            <a:ext cx="6137036" cy="0"/>
          </a:xfrm>
          <a:prstGeom prst="line">
            <a:avLst/>
          </a:prstGeom>
          <a:ln w="28575">
            <a:solidFill>
              <a:srgbClr val="46474B"/>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17513" y="6354445"/>
            <a:ext cx="6137036" cy="0"/>
          </a:xfrm>
          <a:prstGeom prst="line">
            <a:avLst/>
          </a:prstGeom>
          <a:ln w="28575">
            <a:solidFill>
              <a:srgbClr val="46474B"/>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74980" y="1202690"/>
            <a:ext cx="5030470" cy="4918075"/>
          </a:xfrm>
          <a:prstGeom prst="rect">
            <a:avLst/>
          </a:prstGeom>
        </p:spPr>
        <p:txBody>
          <a:bodyPr vert="eaVert" wrap="square">
            <a:spAutoFit/>
          </a:bodyPr>
          <a:lstStyle/>
          <a:p>
            <a:pPr>
              <a:lnSpc>
                <a:spcPct val="125000"/>
              </a:lnSpc>
            </a:pPr>
            <a:r>
              <a:rPr altLang="zh-CN" dirty="0">
                <a:solidFill>
                  <a:schemeClr val="tx1">
                    <a:lumMod val="75000"/>
                    <a:lumOff val="25000"/>
                  </a:schemeClr>
                </a:solidFill>
                <a:latin typeface="思源宋体 CN Light" pitchFamily="18" charset="-122"/>
                <a:ea typeface="思源宋体 CN Light" pitchFamily="18" charset="-122"/>
                <a:sym typeface="思源黑体 CN Light" pitchFamily="34" charset="-122"/>
              </a:rPr>
              <a:t>但是目前皖南地区古村落+红色文化旅游经济更多延续着普通景点的一些经营模式。旅游资源的开发在一定程度上带动了黟县经济发展的同时，但也带来了古村落整体风貌遭受建设性破坏、游览景点的保护和修缮缺乏整体性等负面影响, 古村落旅游本身也存在一些经营、开发、管理、宣传、服务等方面的不足,可持续发展面临一些限制性因素使得很多的传统古村落正在面临着消失的危险；红色旅游则存在一些旅游资源分布密集性不高，整合困难；资源开发深度不够，展示方法单一；基础设施建设薄弱等方面的不足等限制性因素。如何更好地使红色旅游和古村落旅游进行复合式开发并对其进行推广已经是刻不容缓的事情，</a:t>
            </a:r>
            <a:endParaRPr altLang="zh-CN" dirty="0">
              <a:solidFill>
                <a:schemeClr val="tx1">
                  <a:lumMod val="75000"/>
                  <a:lumOff val="25000"/>
                </a:schemeClr>
              </a:solidFill>
              <a:latin typeface="思源宋体 CN Light" pitchFamily="18" charset="-122"/>
              <a:ea typeface="思源宋体 CN Light" pitchFamily="18" charset="-122"/>
              <a:sym typeface="思源黑体 CN Light" pitchFamily="34" charset="-122"/>
            </a:endParaRPr>
          </a:p>
        </p:txBody>
      </p:sp>
      <p:sp>
        <p:nvSpPr>
          <p:cNvPr id="11" name="文本框 10"/>
          <p:cNvSpPr txBox="1"/>
          <p:nvPr/>
        </p:nvSpPr>
        <p:spPr>
          <a:xfrm>
            <a:off x="5639435" y="1089025"/>
            <a:ext cx="1013460" cy="2867025"/>
          </a:xfrm>
          <a:prstGeom prst="rect">
            <a:avLst/>
          </a:prstGeom>
          <a:noFill/>
        </p:spPr>
        <p:txBody>
          <a:bodyPr vert="eaVert" wrap="square" rtlCol="0">
            <a:spAutoFit/>
          </a:bodyPr>
          <a:lstStyle/>
          <a:p>
            <a:pPr algn="ctr"/>
            <a:r>
              <a:rPr lang="zh-CN" altLang="en-US" sz="5400" dirty="0">
                <a:solidFill>
                  <a:srgbClr val="202F5A"/>
                </a:solidFill>
                <a:latin typeface="思源宋体 CN Heavy" pitchFamily="18" charset="-122"/>
                <a:ea typeface="思源宋体 CN Heavy" pitchFamily="18" charset="-122"/>
              </a:rPr>
              <a:t>现状分析</a:t>
            </a:r>
            <a:endParaRPr lang="zh-CN" altLang="en-US" sz="5400" dirty="0">
              <a:solidFill>
                <a:srgbClr val="202F5A"/>
              </a:solidFill>
              <a:latin typeface="思源宋体 CN Heavy" pitchFamily="18" charset="-122"/>
              <a:ea typeface="思源宋体 CN Heavy" pitchFamily="18"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20726" b="12276"/>
          <a:stretch>
            <a:fillRect/>
          </a:stretch>
        </p:blipFill>
        <p:spPr>
          <a:xfrm>
            <a:off x="7359445" y="1510386"/>
            <a:ext cx="4832555" cy="5347613"/>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E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p:cNvCxnSpPr/>
          <p:nvPr/>
        </p:nvCxnSpPr>
        <p:spPr>
          <a:xfrm>
            <a:off x="0" y="3875964"/>
            <a:ext cx="12192000" cy="0"/>
          </a:xfrm>
          <a:prstGeom prst="line">
            <a:avLst/>
          </a:prstGeom>
          <a:ln w="38100">
            <a:solidFill>
              <a:srgbClr val="C6AC9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165075" y="0"/>
            <a:ext cx="0" cy="6858000"/>
          </a:xfrm>
          <a:prstGeom prst="line">
            <a:avLst/>
          </a:prstGeom>
          <a:ln w="38100">
            <a:solidFill>
              <a:srgbClr val="C6AC9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84505" y="561340"/>
            <a:ext cx="5598160" cy="3207385"/>
          </a:xfrm>
          <a:prstGeom prst="rect">
            <a:avLst/>
          </a:prstGeom>
        </p:spPr>
        <p:txBody>
          <a:bodyPr wrap="square">
            <a:spAutoFit/>
          </a:bodyPr>
          <a:lstStyle/>
          <a:p>
            <a:pPr>
              <a:lnSpc>
                <a:spcPct val="125000"/>
              </a:lnSpc>
            </a:pPr>
            <a:r>
              <a:rPr lang="en-US" altLang="zh-CN">
                <a:latin typeface="宋体" charset="-122"/>
                <a:ea typeface="宋体" charset="-122"/>
                <a:cs typeface="宋体" charset="-122"/>
                <a:sym typeface="+mn-ea"/>
              </a:rPr>
              <a:t>  </a:t>
            </a:r>
            <a:r>
              <a:rPr lang="zh-CN" altLang="en-US">
                <a:latin typeface="宋体" charset="-122"/>
                <a:ea typeface="宋体" charset="-122"/>
                <a:cs typeface="宋体" charset="-122"/>
                <a:sym typeface="+mn-ea"/>
              </a:rPr>
              <a:t>我们课题小组为解决这些问题拟成立一个服务外包科技有限公司</a:t>
            </a:r>
            <a:r>
              <a:rPr lang="en-US" altLang="zh-CN">
                <a:latin typeface="宋体" charset="-122"/>
                <a:ea typeface="宋体" charset="-122"/>
                <a:cs typeface="宋体" charset="-122"/>
                <a:sym typeface="+mn-ea"/>
              </a:rPr>
              <a:t>.</a:t>
            </a:r>
            <a:r>
              <a:rPr lang="zh-CN" altLang="en-US">
                <a:latin typeface="宋体" charset="-122"/>
                <a:ea typeface="宋体" charset="-122"/>
                <a:cs typeface="宋体" charset="-122"/>
                <a:sym typeface="+mn-ea"/>
              </a:rPr>
              <a:t>通过前期打好口碑、后期盈利的过渡方式和 BNC 运营模式针对皖南地区进行古村落+红色旅游人群，实现团体和私人订制服务，帮助游客规划好旅游线路、预定好机票和宾馆、满足各种食住行游购娱等旅游需求，由此解决游客对旅游地区不了解、交通不便捷、景区景点过于分散等问题。意在通过对黟县古村落+红色旅游的推广进而推动皖南地区旅游发展。</a:t>
            </a:r>
            <a:endParaRPr lang="zh-CN" altLang="en-US">
              <a:latin typeface="宋体" charset="-122"/>
              <a:ea typeface="宋体" charset="-122"/>
              <a:cs typeface="宋体" charset="-122"/>
            </a:endParaRPr>
          </a:p>
          <a:p>
            <a:pPr>
              <a:lnSpc>
                <a:spcPct val="125000"/>
              </a:lnSpc>
            </a:pPr>
            <a:endParaRPr altLang="zh-CN" dirty="0">
              <a:solidFill>
                <a:schemeClr val="tx1">
                  <a:lumMod val="75000"/>
                  <a:lumOff val="25000"/>
                </a:schemeClr>
              </a:solidFill>
              <a:latin typeface="思源宋体 CN Light" pitchFamily="18" charset="-122"/>
              <a:ea typeface="思源宋体 CN Light" pitchFamily="18" charset="-122"/>
              <a:sym typeface="思源黑体 CN Light" pitchFamily="34" charset="-122"/>
            </a:endParaRPr>
          </a:p>
        </p:txBody>
      </p:sp>
      <p:sp>
        <p:nvSpPr>
          <p:cNvPr id="7" name="矩形 6"/>
          <p:cNvSpPr/>
          <p:nvPr/>
        </p:nvSpPr>
        <p:spPr>
          <a:xfrm>
            <a:off x="1687830" y="4114800"/>
            <a:ext cx="4893310" cy="2168525"/>
          </a:xfrm>
          <a:prstGeom prst="rect">
            <a:avLst/>
          </a:prstGeom>
        </p:spPr>
        <p:txBody>
          <a:bodyPr wrap="square">
            <a:spAutoFit/>
          </a:bodyPr>
          <a:lstStyle/>
          <a:p>
            <a:pPr>
              <a:lnSpc>
                <a:spcPct val="125000"/>
              </a:lnSpc>
            </a:pPr>
            <a:r>
              <a:rPr lang="en-US" altLang="zh-CN">
                <a:latin typeface="宋体" charset="-122"/>
                <a:ea typeface="宋体" charset="-122"/>
                <a:cs typeface="宋体" charset="-122"/>
                <a:sym typeface="+mn-ea"/>
              </a:rPr>
              <a:t>  </a:t>
            </a:r>
            <a:r>
              <a:rPr lang="zh-CN" altLang="en-US">
                <a:latin typeface="宋体" charset="-122"/>
                <a:ea typeface="宋体" charset="-122"/>
                <a:cs typeface="宋体" charset="-122"/>
                <a:sym typeface="+mn-ea"/>
              </a:rPr>
              <a:t>通过公众号“一键景点”“一键路线”“一键吃住”等功能帮助游客规划好旅游线路、预定好机票和宾馆、满足各种食住行游购娱等旅游需求， 由此解决游客对旅游地区不了解、交通不便捷、景区景点过于分散等问题，实现为团体和私人订制旅游服务 。</a:t>
            </a:r>
            <a:endParaRPr lang="zh-CN" altLang="en-US" dirty="0">
              <a:solidFill>
                <a:schemeClr val="tx1">
                  <a:lumMod val="75000"/>
                  <a:lumOff val="25000"/>
                </a:schemeClr>
              </a:solidFill>
              <a:latin typeface="思源宋体 CN Light" pitchFamily="18" charset="-122"/>
              <a:ea typeface="思源宋体 CN Light" pitchFamily="18" charset="-122"/>
            </a:endParaRPr>
          </a:p>
        </p:txBody>
      </p:sp>
      <p:sp>
        <p:nvSpPr>
          <p:cNvPr id="8" name="矩形 7"/>
          <p:cNvSpPr/>
          <p:nvPr/>
        </p:nvSpPr>
        <p:spPr>
          <a:xfrm>
            <a:off x="7672388" y="1512130"/>
            <a:ext cx="4003675" cy="1014730"/>
          </a:xfrm>
          <a:prstGeom prst="rect">
            <a:avLst/>
          </a:prstGeom>
        </p:spPr>
        <p:txBody>
          <a:bodyPr wrap="square">
            <a:spAutoFit/>
          </a:bodyPr>
          <a:lstStyle/>
          <a:p>
            <a:pPr>
              <a:lnSpc>
                <a:spcPct val="125000"/>
              </a:lnSpc>
            </a:pPr>
            <a:r>
              <a:rPr lang="zh-CN" altLang="en-US" sz="1600">
                <a:solidFill>
                  <a:schemeClr val="tx1"/>
                </a:solidFill>
                <a:latin typeface="宋体" charset="-122"/>
                <a:ea typeface="宋体" charset="-122"/>
                <a:cs typeface="宋体" charset="-122"/>
                <a:sym typeface="+mn-ea"/>
              </a:rPr>
              <a:t>我们最大的优势就是在于能够细分市场并针对性根据游客的需求直接为游客提供一条龙服务，减少他们的时间和金钱。 </a:t>
            </a:r>
            <a:endParaRPr lang="zh-CN" altLang="en-US" sz="1600" dirty="0">
              <a:solidFill>
                <a:schemeClr val="tx1"/>
              </a:solidFill>
              <a:latin typeface="宋体" charset="-122"/>
              <a:ea typeface="宋体" charset="-122"/>
              <a:cs typeface="宋体" charset="-122"/>
              <a:sym typeface="+mn-ea"/>
            </a:endParaRPr>
          </a:p>
        </p:txBody>
      </p:sp>
      <p:sp>
        <p:nvSpPr>
          <p:cNvPr id="2" name="矩形 1"/>
          <p:cNvSpPr/>
          <p:nvPr/>
        </p:nvSpPr>
        <p:spPr>
          <a:xfrm>
            <a:off x="7158038" y="3900488"/>
            <a:ext cx="5033959" cy="2957512"/>
          </a:xfrm>
          <a:prstGeom prst="rect">
            <a:avLst/>
          </a:prstGeom>
          <a:blipFill dpi="0" rotWithShape="1">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944228" y="3105733"/>
            <a:ext cx="2441694" cy="769441"/>
          </a:xfrm>
          <a:prstGeom prst="rect">
            <a:avLst/>
          </a:prstGeom>
          <a:noFill/>
        </p:spPr>
        <p:txBody>
          <a:bodyPr vert="horz" wrap="none" rtlCol="0">
            <a:spAutoFit/>
          </a:bodyPr>
          <a:lstStyle/>
          <a:p>
            <a:pPr algn="ctr"/>
            <a:r>
              <a:rPr lang="zh-CN" altLang="en-US" sz="4400" dirty="0">
                <a:solidFill>
                  <a:srgbClr val="202F5A"/>
                </a:solidFill>
                <a:latin typeface="思源宋体 CN Heavy" pitchFamily="18" charset="-122"/>
                <a:ea typeface="思源宋体 CN Heavy" pitchFamily="18" charset="-122"/>
              </a:rPr>
              <a:t>现状分析</a:t>
            </a:r>
            <a:endParaRPr lang="zh-CN" altLang="en-US" sz="4400" dirty="0">
              <a:solidFill>
                <a:srgbClr val="202F5A"/>
              </a:solidFill>
              <a:latin typeface="思源宋体 CN Heavy" pitchFamily="18" charset="-122"/>
              <a:ea typeface="思源宋体 CN Heavy" pitchFamily="18" charset="-122"/>
            </a:endParaRPr>
          </a:p>
        </p:txBody>
      </p:sp>
      <p:sp>
        <p:nvSpPr>
          <p:cNvPr id="14" name="文本框 13"/>
          <p:cNvSpPr txBox="1"/>
          <p:nvPr/>
        </p:nvSpPr>
        <p:spPr>
          <a:xfrm>
            <a:off x="5944396" y="1634478"/>
            <a:ext cx="870752" cy="769441"/>
          </a:xfrm>
          <a:prstGeom prst="rect">
            <a:avLst/>
          </a:prstGeom>
          <a:noFill/>
        </p:spPr>
        <p:txBody>
          <a:bodyPr vert="horz" wrap="none" rtlCol="0">
            <a:spAutoFit/>
          </a:bodyPr>
          <a:lstStyle/>
          <a:p>
            <a:pPr algn="ctr"/>
            <a:r>
              <a:rPr lang="en-US" altLang="zh-CN" sz="4400" dirty="0">
                <a:solidFill>
                  <a:srgbClr val="68637A"/>
                </a:solidFill>
                <a:latin typeface="思源宋体 CN Heavy" pitchFamily="18" charset="-122"/>
                <a:ea typeface="思源宋体 CN Heavy" pitchFamily="18" charset="-122"/>
              </a:rPr>
              <a:t>01</a:t>
            </a:r>
            <a:endParaRPr lang="zh-CN" altLang="en-US" sz="4400" dirty="0">
              <a:solidFill>
                <a:srgbClr val="68637A"/>
              </a:solidFill>
              <a:latin typeface="思源宋体 CN Heavy" pitchFamily="18" charset="-122"/>
              <a:ea typeface="思源宋体 CN Heavy" pitchFamily="18" charset="-122"/>
            </a:endParaRPr>
          </a:p>
        </p:txBody>
      </p:sp>
      <p:sp>
        <p:nvSpPr>
          <p:cNvPr id="15" name="文本框 14"/>
          <p:cNvSpPr txBox="1"/>
          <p:nvPr/>
        </p:nvSpPr>
        <p:spPr>
          <a:xfrm>
            <a:off x="9238849" y="647678"/>
            <a:ext cx="870752" cy="769441"/>
          </a:xfrm>
          <a:prstGeom prst="rect">
            <a:avLst/>
          </a:prstGeom>
          <a:noFill/>
        </p:spPr>
        <p:txBody>
          <a:bodyPr vert="horz" wrap="none" rtlCol="0">
            <a:spAutoFit/>
          </a:bodyPr>
          <a:lstStyle/>
          <a:p>
            <a:pPr algn="ctr"/>
            <a:r>
              <a:rPr lang="en-US" altLang="zh-CN" sz="4400" dirty="0">
                <a:solidFill>
                  <a:srgbClr val="68637A"/>
                </a:solidFill>
                <a:latin typeface="思源宋体 CN Heavy" pitchFamily="18" charset="-122"/>
                <a:ea typeface="思源宋体 CN Heavy" pitchFamily="18" charset="-122"/>
              </a:rPr>
              <a:t>02</a:t>
            </a:r>
            <a:endParaRPr lang="zh-CN" altLang="en-US" sz="4400" dirty="0">
              <a:solidFill>
                <a:srgbClr val="68637A"/>
              </a:solidFill>
              <a:latin typeface="思源宋体 CN Heavy" pitchFamily="18" charset="-122"/>
              <a:ea typeface="思源宋体 CN Heavy" pitchFamily="18" charset="-122"/>
            </a:endParaRPr>
          </a:p>
        </p:txBody>
      </p:sp>
      <p:sp>
        <p:nvSpPr>
          <p:cNvPr id="16" name="文本框 15"/>
          <p:cNvSpPr txBox="1"/>
          <p:nvPr/>
        </p:nvSpPr>
        <p:spPr>
          <a:xfrm>
            <a:off x="816228" y="4873472"/>
            <a:ext cx="870752" cy="769441"/>
          </a:xfrm>
          <a:prstGeom prst="rect">
            <a:avLst/>
          </a:prstGeom>
          <a:noFill/>
        </p:spPr>
        <p:txBody>
          <a:bodyPr vert="horz" wrap="none" rtlCol="0">
            <a:spAutoFit/>
          </a:bodyPr>
          <a:lstStyle/>
          <a:p>
            <a:pPr algn="ctr"/>
            <a:r>
              <a:rPr lang="en-US" altLang="zh-CN" sz="4400" dirty="0">
                <a:solidFill>
                  <a:srgbClr val="68637A"/>
                </a:solidFill>
                <a:latin typeface="思源宋体 CN Heavy" pitchFamily="18" charset="-122"/>
                <a:ea typeface="思源宋体 CN Heavy" pitchFamily="18" charset="-122"/>
              </a:rPr>
              <a:t>03</a:t>
            </a:r>
            <a:endParaRPr lang="zh-CN" altLang="en-US" sz="4400" dirty="0">
              <a:solidFill>
                <a:srgbClr val="68637A"/>
              </a:solidFill>
              <a:latin typeface="思源宋体 CN Heavy" pitchFamily="18" charset="-122"/>
              <a:ea typeface="思源宋体 CN Heavy" pitchFamily="18" charset="-122"/>
            </a:endParaRPr>
          </a:p>
        </p:txBody>
      </p:sp>
    </p:spTree>
  </p:cSld>
  <p:clrMapOvr>
    <a:masterClrMapping/>
  </p:clrMapOvr>
  <p:transition spd="med">
    <p:pull/>
  </p:transition>
</p:sld>
</file>

<file path=ppt/tags/tag1.xml><?xml version="1.0" encoding="utf-8"?>
<p:tagLst xmlns:p="http://schemas.openxmlformats.org/presentationml/2006/main">
  <p:tag name="KSO_WM_UNIT_PLACING_PICTURE_USER_VIEWPORT" val="{&quot;height&quot;:5947,&quot;width&quot;:7890}"/>
  <p:tag name="KSO_WM_UNIT_PLACING_PICTURE_USER_RELATIVERECTANGLE" val="{&quot;bottom&quot;:0,&quot;left&quot;:0,&quot;right&quot;:0,&quot;top&quot;:0}"/>
  <p:tag name="KSO_WM_UNIT_PLACING_PICTURE_COLLAGE_RELATIVERECTANGLE" val="{&quot;bottom&quot;:0,&quot;left&quot;:0.251945341775978,&quot;right&quot;:0.251945341775978,&quot;top&quot;:0}"/>
  <p:tag name="KSO_WM_UNIT_PLACING_PICTURE_COLLAGE_VIEWPORT" val="{&quot;height&quot;:4735.5,&quot;width&quot;:3116.8958333333335}"/>
  <p:tag name="KSO_WM_UNIT_PLACING_PICTURE_INFO" val="{&quot;code&quot;:&quot;a[2]&quot;,&quot;full_picture&quot;:false,&quot;last_crop_picture&quot;:&quot;a[2]&quot;,&quot;scheme&quot;:&quot;2-2&quot;,&quot;spacing&quot;:5}"/>
  <p:tag name="KSO_WM_UNIT_PLACING_PICTURE" val="214153.882"/>
  <p:tag name="KSO_WM_BEAUTIFY_FLAG" val=""/>
  <p:tag name="KSO_WM_UNIT_TYPE" val=""/>
  <p:tag name="KSO_WM_UNIT_INDEX" val=""/>
  <p:tag name="KSO_WM_UNIT_ID" val=""/>
</p:tagLst>
</file>

<file path=ppt/tags/tag2.xml><?xml version="1.0" encoding="utf-8"?>
<p:tagLst xmlns:p="http://schemas.openxmlformats.org/presentationml/2006/main">
  <p:tag name="KSO_WM_UNIT_PLACING_PICTURE_USER_VIEWPORT" val="{&quot;height&quot;:8744,&quot;width&quot;:7911}"/>
  <p:tag name="KSO_WM_UNIT_PLACING_PICTURE_USER_RELATIVERECTANGLE" val="{&quot;bottom&quot;:0,&quot;left&quot;:0,&quot;right&quot;:0,&quot;top&quot;:0}"/>
  <p:tag name="KSO_WM_UNIT_PLACING_PICTURE_COLLAGE_RELATIVERECTANGLE" val="{&quot;bottom&quot;:0,&quot;left&quot;:0.13624814544188923,&quot;right&quot;:0.13624814544188923,&quot;top&quot;:0}"/>
  <p:tag name="KSO_WM_UNIT_PLACING_PICTURE_COLLAGE_VIEWPORT" val="{&quot;height&quot;:4735.5,&quot;width&quot;:3116.8958333333335}"/>
  <p:tag name="KSO_WM_UNIT_PLACING_PICTURE_INFO" val="{&quot;code&quot;:&quot;a[2]&quot;,&quot;full_picture&quot;:false,&quot;last_crop_picture&quot;:&quot;a[2]&quot;,&quot;scheme&quot;:&quot;2-2&quot;,&quot;spacing&quot;:5}"/>
  <p:tag name="KSO_WM_UNIT_PLACING_PICTURE" val="214153.882"/>
  <p:tag name="KSO_WM_BEAUTIFY_FLAG" val=""/>
  <p:tag name="KSO_WM_UNIT_TYPE" val=""/>
  <p:tag name="KSO_WM_UNIT_INDEX" val=""/>
  <p:tag name="KSO_WM_UNIT_ID" val=""/>
</p:tagLst>
</file>

<file path=ppt/tags/tag3.xml><?xml version="1.0" encoding="utf-8"?>
<p:tagLst xmlns:p="http://schemas.openxmlformats.org/presentationml/2006/main">
  <p:tag name="KSO_WM_UNIT_PLACING_PICTURE_USER_VIEWPORT" val="{&quot;height&quot;:5947,&quot;width&quot;:7890}"/>
  <p:tag name="KSO_WM_UNIT_PLACING_PICTURE_USER_RELATIVERECTANGLE" val="{&quot;bottom&quot;:0,&quot;left&quot;:0,&quot;right&quot;:0,&quot;top&quot;:0}"/>
  <p:tag name="KSO_WM_UNIT_PLACING_PICTURE_COLLAGE_RELATIVERECTANGLE" val="{&quot;bottom&quot;:0,&quot;left&quot;:0.251945341775978,&quot;right&quot;:0.251945341775978,&quot;top&quot;:0}"/>
  <p:tag name="KSO_WM_UNIT_PLACING_PICTURE_COLLAGE_VIEWPORT" val="{&quot;height&quot;:4735.5,&quot;width&quot;:3116.8958333333335}"/>
  <p:tag name="KSO_WM_UNIT_PLACING_PICTURE_INFO" val="{&quot;code&quot;:&quot;a[2]&quot;,&quot;full_picture&quot;:false,&quot;last_crop_picture&quot;:&quot;a[2]&quot;,&quot;scheme&quot;:&quot;2-2&quot;,&quot;spacing&quot;:5}"/>
  <p:tag name="KSO_WM_UNIT_PLACING_PICTURE" val="214153.882"/>
  <p:tag name="KSO_WM_BEAUTIFY_FLAG" val=""/>
  <p:tag name="KSO_WM_UNIT_TYPE" val=""/>
  <p:tag name="KSO_WM_UNIT_INDEX" val=""/>
  <p:tag name="KSO_WM_UNIT_ID" val=""/>
</p:tagLst>
</file>

<file path=ppt/tags/tag4.xml><?xml version="1.0" encoding="utf-8"?>
<p:tagLst xmlns:p="http://schemas.openxmlformats.org/presentationml/2006/main">
  <p:tag name="KSO_WM_UNIT_PLACING_PICTURE_USER_VIEWPORT" val="{&quot;height&quot;:8744,&quot;width&quot;:7911}"/>
  <p:tag name="KSO_WM_UNIT_PLACING_PICTURE_USER_RELATIVERECTANGLE" val="{&quot;bottom&quot;:0,&quot;left&quot;:0,&quot;right&quot;:0,&quot;top&quot;:0}"/>
  <p:tag name="KSO_WM_UNIT_PLACING_PICTURE_COLLAGE_RELATIVERECTANGLE" val="{&quot;bottom&quot;:0,&quot;left&quot;:0.13624814544188923,&quot;right&quot;:0.13624814544188923,&quot;top&quot;:0}"/>
  <p:tag name="KSO_WM_UNIT_PLACING_PICTURE_COLLAGE_VIEWPORT" val="{&quot;height&quot;:4735.5,&quot;width&quot;:3116.8958333333335}"/>
  <p:tag name="KSO_WM_UNIT_PLACING_PICTURE_INFO" val="{&quot;code&quot;:&quot;a[2]&quot;,&quot;full_picture&quot;:false,&quot;last_crop_picture&quot;:&quot;a[2]&quot;,&quot;scheme&quot;:&quot;2-2&quot;,&quot;spacing&quot;:5}"/>
  <p:tag name="KSO_WM_UNIT_PLACING_PICTURE" val="214153.882"/>
  <p:tag name="KSO_WM_BEAUTIFY_FLAG" val=""/>
  <p:tag name="KSO_WM_UNIT_TYPE" val=""/>
  <p:tag name="KSO_WM_UNIT_INDEX" val=""/>
  <p:tag name="KSO_WM_UNIT_ID" val=""/>
</p:tagLst>
</file>

<file path=ppt/tags/tag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204306_36*m_h_f*1_1_1"/>
  <p:tag name="KSO_WM_TEMPLATE_CATEGORY" val="custom"/>
  <p:tag name="KSO_WM_TEMPLATE_INDEX" val="20204306"/>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BLOCK" val="0"/>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04306_35*a*1"/>
  <p:tag name="KSO_WM_TEMPLATE_CATEGORY" val="custom"/>
  <p:tag name="KSO_WM_TEMPLATE_INDEX" val="20204306"/>
  <p:tag name="KSO_WM_UNIT_LAYERLEVEL" val="1"/>
  <p:tag name="KSO_WM_TAG_VERSION" val="1.0"/>
  <p:tag name="KSO_WM_BEAUTIFY_FLAG" val="#wm#"/>
  <p:tag name="KSO_WM_UNIT_PRESET_TEXT" val="单击此处添加大标题"/>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PLACING_PICTURE_USER_VIEWPORT" val="{&quot;height&quot;:6069.434645669291,&quot;width&quot;:19223.225196850395}"/>
</p:tagLst>
</file>

<file path=ppt/tags/tag8.xml><?xml version="1.0" encoding="utf-8"?>
<p:tagLst xmlns:p="http://schemas.openxmlformats.org/presentationml/2006/main">
  <p:tag name="KSO_WM_UNIT_PLACING_PICTURE_USER_VIEWPORT" val="{&quot;height&quot;:3692.256692913386,&quot;width&quot;:96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宽屏</PresentationFormat>
  <Paragraphs>100</Paragraphs>
  <Slides>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Arial</vt:lpstr>
      <vt:lpstr>宋体</vt:lpstr>
      <vt:lpstr>Wingdings</vt:lpstr>
      <vt:lpstr>思源宋体 Heavy</vt:lpstr>
      <vt:lpstr>思源宋体 CN Light</vt:lpstr>
      <vt:lpstr>思源宋体 CN Heavy</vt:lpstr>
      <vt:lpstr>思源黑体 CN Light</vt:lpstr>
      <vt:lpstr>思源宋体 CN Medium</vt:lpstr>
      <vt:lpstr>等线</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jialin</dc:creator>
  <cp:lastModifiedBy>王卿亦的iPad</cp:lastModifiedBy>
  <cp:revision>102</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2052-11.16.1</vt:lpwstr>
  </property>
  <property fmtid="{D5CDD505-2E9C-101B-9397-08002B2CF9AE}" pid="3" name="KSOTemplateUUID">
    <vt:lpwstr>v1.0_mb_YlZfFLT6XXCa4Q5AtSX4kg==</vt:lpwstr>
  </property>
  <property fmtid="{D5CDD505-2E9C-101B-9397-08002B2CF9AE}" pid="4" name="ICV">
    <vt:lpwstr>C925308DE5F241C597CD960A4660EEC1</vt:lpwstr>
  </property>
</Properties>
</file>